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2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C801CF-721D-4C2A-9597-30A47D86DC7D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216B6D1-07BD-4152-83FF-9EABEF5F6EFB}">
      <dgm:prSet/>
      <dgm:spPr/>
      <dgm:t>
        <a:bodyPr/>
        <a:lstStyle/>
        <a:p>
          <a:r>
            <a:rPr lang="en-US" baseline="0"/>
            <a:t>Nyttigt och viktigt</a:t>
          </a:r>
          <a:endParaRPr lang="en-US"/>
        </a:p>
      </dgm:t>
    </dgm:pt>
    <dgm:pt modelId="{3BF22858-02AE-4507-8E43-BE3B4609841C}" type="parTrans" cxnId="{B50273F1-85CB-4B8F-B1F1-D47D2478F9FC}">
      <dgm:prSet/>
      <dgm:spPr/>
      <dgm:t>
        <a:bodyPr/>
        <a:lstStyle/>
        <a:p>
          <a:endParaRPr lang="en-US"/>
        </a:p>
      </dgm:t>
    </dgm:pt>
    <dgm:pt modelId="{3AC51856-DE40-4429-AA5D-38D83D49E470}" type="sibTrans" cxnId="{B50273F1-85CB-4B8F-B1F1-D47D2478F9FC}">
      <dgm:prSet/>
      <dgm:spPr/>
      <dgm:t>
        <a:bodyPr/>
        <a:lstStyle/>
        <a:p>
          <a:endParaRPr lang="en-US"/>
        </a:p>
      </dgm:t>
    </dgm:pt>
    <dgm:pt modelId="{0EBCD786-02E2-4BCB-AA27-1F3BD1039254}">
      <dgm:prSet/>
      <dgm:spPr/>
      <dgm:t>
        <a:bodyPr/>
        <a:lstStyle/>
        <a:p>
          <a:r>
            <a:rPr lang="en-US" baseline="0"/>
            <a:t>Ordkunskap, hänvisningar, textförståelse och lästeknik </a:t>
          </a:r>
          <a:endParaRPr lang="en-US"/>
        </a:p>
      </dgm:t>
    </dgm:pt>
    <dgm:pt modelId="{524CCFFD-39CC-4AB8-9F0E-8B986F4F6511}" type="parTrans" cxnId="{D51E2726-C562-4E5E-8B86-ACE266A33944}">
      <dgm:prSet/>
      <dgm:spPr/>
      <dgm:t>
        <a:bodyPr/>
        <a:lstStyle/>
        <a:p>
          <a:endParaRPr lang="en-US"/>
        </a:p>
      </dgm:t>
    </dgm:pt>
    <dgm:pt modelId="{E1B5F00C-9542-4E86-A9F6-5C4D4E4267C0}" type="sibTrans" cxnId="{D51E2726-C562-4E5E-8B86-ACE266A33944}">
      <dgm:prSet/>
      <dgm:spPr/>
      <dgm:t>
        <a:bodyPr/>
        <a:lstStyle/>
        <a:p>
          <a:endParaRPr lang="en-US"/>
        </a:p>
      </dgm:t>
    </dgm:pt>
    <dgm:pt modelId="{E25F0B20-5C82-40C5-B7EF-AD3D74690DC8}">
      <dgm:prSet/>
      <dgm:spPr/>
      <dgm:t>
        <a:bodyPr/>
        <a:lstStyle/>
        <a:p>
          <a:r>
            <a:rPr lang="en-US" baseline="0"/>
            <a:t>Att formulera sig skriftligt </a:t>
          </a:r>
          <a:endParaRPr lang="en-US"/>
        </a:p>
      </dgm:t>
    </dgm:pt>
    <dgm:pt modelId="{23C6202A-2ADB-4B29-8289-AAC5E55EB09F}" type="parTrans" cxnId="{0FEB59A6-75B1-46A8-B80D-A5A64A3F0A23}">
      <dgm:prSet/>
      <dgm:spPr/>
      <dgm:t>
        <a:bodyPr/>
        <a:lstStyle/>
        <a:p>
          <a:endParaRPr lang="en-US"/>
        </a:p>
      </dgm:t>
    </dgm:pt>
    <dgm:pt modelId="{50AF6638-CA82-451E-A4C7-95791DD6D907}" type="sibTrans" cxnId="{0FEB59A6-75B1-46A8-B80D-A5A64A3F0A23}">
      <dgm:prSet/>
      <dgm:spPr/>
      <dgm:t>
        <a:bodyPr/>
        <a:lstStyle/>
        <a:p>
          <a:endParaRPr lang="en-US"/>
        </a:p>
      </dgm:t>
    </dgm:pt>
    <dgm:pt modelId="{328EEB49-5525-403A-BFA5-A26B7593773F}">
      <dgm:prSet/>
      <dgm:spPr/>
      <dgm:t>
        <a:bodyPr/>
        <a:lstStyle/>
        <a:p>
          <a:r>
            <a:rPr lang="en-US" baseline="0"/>
            <a:t>essäer (ett eget skrivprojekt inom branschen) </a:t>
          </a:r>
          <a:endParaRPr lang="en-US"/>
        </a:p>
      </dgm:t>
    </dgm:pt>
    <dgm:pt modelId="{37728A7B-9AD6-4DB0-B1F8-43A9DBAAD82D}" type="parTrans" cxnId="{65CB292A-5123-4CC1-B461-6286B89704FF}">
      <dgm:prSet/>
      <dgm:spPr/>
      <dgm:t>
        <a:bodyPr/>
        <a:lstStyle/>
        <a:p>
          <a:endParaRPr lang="en-US"/>
        </a:p>
      </dgm:t>
    </dgm:pt>
    <dgm:pt modelId="{967450B4-0CF6-464C-BB3E-71D8E9D0F7F0}" type="sibTrans" cxnId="{65CB292A-5123-4CC1-B461-6286B89704FF}">
      <dgm:prSet/>
      <dgm:spPr/>
      <dgm:t>
        <a:bodyPr/>
        <a:lstStyle/>
        <a:p>
          <a:endParaRPr lang="en-US"/>
        </a:p>
      </dgm:t>
    </dgm:pt>
    <dgm:pt modelId="{5B28F7CF-6903-4870-9637-A107DF953BAB}">
      <dgm:prSet/>
      <dgm:spPr/>
      <dgm:t>
        <a:bodyPr/>
        <a:lstStyle/>
        <a:p>
          <a:r>
            <a:rPr lang="en-US" baseline="0"/>
            <a:t>Muntlig framställning </a:t>
          </a:r>
          <a:endParaRPr lang="en-US"/>
        </a:p>
      </dgm:t>
    </dgm:pt>
    <dgm:pt modelId="{2F52AD3E-0BA4-4705-BB6D-720BE7008E35}" type="parTrans" cxnId="{598051B8-5DDD-48AD-9D19-16BDE7490078}">
      <dgm:prSet/>
      <dgm:spPr/>
      <dgm:t>
        <a:bodyPr/>
        <a:lstStyle/>
        <a:p>
          <a:endParaRPr lang="en-US"/>
        </a:p>
      </dgm:t>
    </dgm:pt>
    <dgm:pt modelId="{FCC6AB53-87C6-40A6-B550-4DCEC0DF1E19}" type="sibTrans" cxnId="{598051B8-5DDD-48AD-9D19-16BDE7490078}">
      <dgm:prSet/>
      <dgm:spPr/>
      <dgm:t>
        <a:bodyPr/>
        <a:lstStyle/>
        <a:p>
          <a:endParaRPr lang="en-US"/>
        </a:p>
      </dgm:t>
    </dgm:pt>
    <dgm:pt modelId="{33ED8EBB-F658-4FE5-B853-9DBF1362E6BB}">
      <dgm:prSet/>
      <dgm:spPr/>
      <dgm:t>
        <a:bodyPr/>
        <a:lstStyle/>
        <a:p>
          <a:r>
            <a:rPr lang="en-US" baseline="0"/>
            <a:t>Argumentationsteknik, presentationer och gruppdiskussioner </a:t>
          </a:r>
          <a:endParaRPr lang="en-US"/>
        </a:p>
      </dgm:t>
    </dgm:pt>
    <dgm:pt modelId="{D6026258-909A-4D02-84C8-1AA99761504F}" type="parTrans" cxnId="{4AF269A8-AA92-4701-B912-BDA276104EEC}">
      <dgm:prSet/>
      <dgm:spPr/>
      <dgm:t>
        <a:bodyPr/>
        <a:lstStyle/>
        <a:p>
          <a:endParaRPr lang="en-US"/>
        </a:p>
      </dgm:t>
    </dgm:pt>
    <dgm:pt modelId="{DAB1A052-F11F-4777-AAEE-1B16CC52875C}" type="sibTrans" cxnId="{4AF269A8-AA92-4701-B912-BDA276104EEC}">
      <dgm:prSet/>
      <dgm:spPr/>
      <dgm:t>
        <a:bodyPr/>
        <a:lstStyle/>
        <a:p>
          <a:endParaRPr lang="en-US"/>
        </a:p>
      </dgm:t>
    </dgm:pt>
    <dgm:pt modelId="{C585A44E-755A-4CCE-93E4-9D4A05297612}" type="pres">
      <dgm:prSet presAssocID="{C5C801CF-721D-4C2A-9597-30A47D86DC7D}" presName="linear" presStyleCnt="0">
        <dgm:presLayoutVars>
          <dgm:animLvl val="lvl"/>
          <dgm:resizeHandles val="exact"/>
        </dgm:presLayoutVars>
      </dgm:prSet>
      <dgm:spPr/>
    </dgm:pt>
    <dgm:pt modelId="{0AC62F31-E1BA-4255-884B-757576E70180}" type="pres">
      <dgm:prSet presAssocID="{B216B6D1-07BD-4152-83FF-9EABEF5F6EF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8F05E11-1029-4D9F-9032-DD82EFAFCF02}" type="pres">
      <dgm:prSet presAssocID="{B216B6D1-07BD-4152-83FF-9EABEF5F6EFB}" presName="childText" presStyleLbl="revTx" presStyleIdx="0" presStyleCnt="3">
        <dgm:presLayoutVars>
          <dgm:bulletEnabled val="1"/>
        </dgm:presLayoutVars>
      </dgm:prSet>
      <dgm:spPr/>
    </dgm:pt>
    <dgm:pt modelId="{F42B8DBE-088C-4BD3-80E7-12005965DE45}" type="pres">
      <dgm:prSet presAssocID="{E25F0B20-5C82-40C5-B7EF-AD3D74690DC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949FD55-BE5E-4098-878E-83438C601433}" type="pres">
      <dgm:prSet presAssocID="{E25F0B20-5C82-40C5-B7EF-AD3D74690DC8}" presName="childText" presStyleLbl="revTx" presStyleIdx="1" presStyleCnt="3">
        <dgm:presLayoutVars>
          <dgm:bulletEnabled val="1"/>
        </dgm:presLayoutVars>
      </dgm:prSet>
      <dgm:spPr/>
    </dgm:pt>
    <dgm:pt modelId="{CFFA56CF-B2D5-45BC-8C3B-4692F5D2FBF2}" type="pres">
      <dgm:prSet presAssocID="{5B28F7CF-6903-4870-9637-A107DF953BA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8F9C44F-E42A-4982-8F2D-38C8C5403BF6}" type="pres">
      <dgm:prSet presAssocID="{5B28F7CF-6903-4870-9637-A107DF953BA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D613B311-6EFE-4774-8DEA-74478636E236}" type="presOf" srcId="{C5C801CF-721D-4C2A-9597-30A47D86DC7D}" destId="{C585A44E-755A-4CCE-93E4-9D4A05297612}" srcOrd="0" destOrd="0" presId="urn:microsoft.com/office/officeart/2005/8/layout/vList2"/>
    <dgm:cxn modelId="{D51E2726-C562-4E5E-8B86-ACE266A33944}" srcId="{B216B6D1-07BD-4152-83FF-9EABEF5F6EFB}" destId="{0EBCD786-02E2-4BCB-AA27-1F3BD1039254}" srcOrd="0" destOrd="0" parTransId="{524CCFFD-39CC-4AB8-9F0E-8B986F4F6511}" sibTransId="{E1B5F00C-9542-4E86-A9F6-5C4D4E4267C0}"/>
    <dgm:cxn modelId="{65CB292A-5123-4CC1-B461-6286B89704FF}" srcId="{E25F0B20-5C82-40C5-B7EF-AD3D74690DC8}" destId="{328EEB49-5525-403A-BFA5-A26B7593773F}" srcOrd="0" destOrd="0" parTransId="{37728A7B-9AD6-4DB0-B1F8-43A9DBAAD82D}" sibTransId="{967450B4-0CF6-464C-BB3E-71D8E9D0F7F0}"/>
    <dgm:cxn modelId="{1C9D3244-1332-47B2-9ABA-2A4617F997BD}" type="presOf" srcId="{E25F0B20-5C82-40C5-B7EF-AD3D74690DC8}" destId="{F42B8DBE-088C-4BD3-80E7-12005965DE45}" srcOrd="0" destOrd="0" presId="urn:microsoft.com/office/officeart/2005/8/layout/vList2"/>
    <dgm:cxn modelId="{C6062366-7D0C-4A0C-81E4-BE93E7D7FCBF}" type="presOf" srcId="{0EBCD786-02E2-4BCB-AA27-1F3BD1039254}" destId="{88F05E11-1029-4D9F-9032-DD82EFAFCF02}" srcOrd="0" destOrd="0" presId="urn:microsoft.com/office/officeart/2005/8/layout/vList2"/>
    <dgm:cxn modelId="{71B93067-7CEA-4BDF-AE61-9E6D81FC35CF}" type="presOf" srcId="{B216B6D1-07BD-4152-83FF-9EABEF5F6EFB}" destId="{0AC62F31-E1BA-4255-884B-757576E70180}" srcOrd="0" destOrd="0" presId="urn:microsoft.com/office/officeart/2005/8/layout/vList2"/>
    <dgm:cxn modelId="{36B64F97-DDF1-4CA4-ACAF-9914A4A1FE1C}" type="presOf" srcId="{5B28F7CF-6903-4870-9637-A107DF953BAB}" destId="{CFFA56CF-B2D5-45BC-8C3B-4692F5D2FBF2}" srcOrd="0" destOrd="0" presId="urn:microsoft.com/office/officeart/2005/8/layout/vList2"/>
    <dgm:cxn modelId="{AC344AA1-CB3D-4888-AFC7-8386015E2C1B}" type="presOf" srcId="{328EEB49-5525-403A-BFA5-A26B7593773F}" destId="{8949FD55-BE5E-4098-878E-83438C601433}" srcOrd="0" destOrd="0" presId="urn:microsoft.com/office/officeart/2005/8/layout/vList2"/>
    <dgm:cxn modelId="{DA9148A5-D2AC-45E2-A813-15B5CCAC2191}" type="presOf" srcId="{33ED8EBB-F658-4FE5-B853-9DBF1362E6BB}" destId="{58F9C44F-E42A-4982-8F2D-38C8C5403BF6}" srcOrd="0" destOrd="0" presId="urn:microsoft.com/office/officeart/2005/8/layout/vList2"/>
    <dgm:cxn modelId="{0FEB59A6-75B1-46A8-B80D-A5A64A3F0A23}" srcId="{C5C801CF-721D-4C2A-9597-30A47D86DC7D}" destId="{E25F0B20-5C82-40C5-B7EF-AD3D74690DC8}" srcOrd="1" destOrd="0" parTransId="{23C6202A-2ADB-4B29-8289-AAC5E55EB09F}" sibTransId="{50AF6638-CA82-451E-A4C7-95791DD6D907}"/>
    <dgm:cxn modelId="{4AF269A8-AA92-4701-B912-BDA276104EEC}" srcId="{5B28F7CF-6903-4870-9637-A107DF953BAB}" destId="{33ED8EBB-F658-4FE5-B853-9DBF1362E6BB}" srcOrd="0" destOrd="0" parTransId="{D6026258-909A-4D02-84C8-1AA99761504F}" sibTransId="{DAB1A052-F11F-4777-AAEE-1B16CC52875C}"/>
    <dgm:cxn modelId="{598051B8-5DDD-48AD-9D19-16BDE7490078}" srcId="{C5C801CF-721D-4C2A-9597-30A47D86DC7D}" destId="{5B28F7CF-6903-4870-9637-A107DF953BAB}" srcOrd="2" destOrd="0" parTransId="{2F52AD3E-0BA4-4705-BB6D-720BE7008E35}" sibTransId="{FCC6AB53-87C6-40A6-B550-4DCEC0DF1E19}"/>
    <dgm:cxn modelId="{B50273F1-85CB-4B8F-B1F1-D47D2478F9FC}" srcId="{C5C801CF-721D-4C2A-9597-30A47D86DC7D}" destId="{B216B6D1-07BD-4152-83FF-9EABEF5F6EFB}" srcOrd="0" destOrd="0" parTransId="{3BF22858-02AE-4507-8E43-BE3B4609841C}" sibTransId="{3AC51856-DE40-4429-AA5D-38D83D49E470}"/>
    <dgm:cxn modelId="{D6B3154A-BEE2-42FE-827A-AB5098EA40F5}" type="presParOf" srcId="{C585A44E-755A-4CCE-93E4-9D4A05297612}" destId="{0AC62F31-E1BA-4255-884B-757576E70180}" srcOrd="0" destOrd="0" presId="urn:microsoft.com/office/officeart/2005/8/layout/vList2"/>
    <dgm:cxn modelId="{65A5D757-AF12-4ACC-B44A-1C95E7E27610}" type="presParOf" srcId="{C585A44E-755A-4CCE-93E4-9D4A05297612}" destId="{88F05E11-1029-4D9F-9032-DD82EFAFCF02}" srcOrd="1" destOrd="0" presId="urn:microsoft.com/office/officeart/2005/8/layout/vList2"/>
    <dgm:cxn modelId="{19636599-06F5-41E0-A316-A320F9981EE7}" type="presParOf" srcId="{C585A44E-755A-4CCE-93E4-9D4A05297612}" destId="{F42B8DBE-088C-4BD3-80E7-12005965DE45}" srcOrd="2" destOrd="0" presId="urn:microsoft.com/office/officeart/2005/8/layout/vList2"/>
    <dgm:cxn modelId="{C4E02291-7997-4535-B023-AB109B7B1C59}" type="presParOf" srcId="{C585A44E-755A-4CCE-93E4-9D4A05297612}" destId="{8949FD55-BE5E-4098-878E-83438C601433}" srcOrd="3" destOrd="0" presId="urn:microsoft.com/office/officeart/2005/8/layout/vList2"/>
    <dgm:cxn modelId="{E906CD98-7467-423D-8048-0E01D997B0DE}" type="presParOf" srcId="{C585A44E-755A-4CCE-93E4-9D4A05297612}" destId="{CFFA56CF-B2D5-45BC-8C3B-4692F5D2FBF2}" srcOrd="4" destOrd="0" presId="urn:microsoft.com/office/officeart/2005/8/layout/vList2"/>
    <dgm:cxn modelId="{467E9DCB-33F5-41C7-9887-686771C9F9EA}" type="presParOf" srcId="{C585A44E-755A-4CCE-93E4-9D4A05297612}" destId="{58F9C44F-E42A-4982-8F2D-38C8C5403BF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8F64A9-9231-48D5-ADA1-C56A2B8AF5CA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945FAE5-82FB-43F3-AD9C-F17F8490CC2C}">
      <dgm:prSet/>
      <dgm:spPr/>
      <dgm:t>
        <a:bodyPr/>
        <a:lstStyle/>
        <a:p>
          <a:r>
            <a:rPr lang="en-US" baseline="0"/>
            <a:t>Repetition av matematik </a:t>
          </a:r>
          <a:endParaRPr lang="en-US"/>
        </a:p>
      </dgm:t>
    </dgm:pt>
    <dgm:pt modelId="{5F154BF1-0AB5-4253-AE61-22709E00CB23}" type="parTrans" cxnId="{8D528C92-C580-4EB1-8D7A-3E9008263C1C}">
      <dgm:prSet/>
      <dgm:spPr/>
      <dgm:t>
        <a:bodyPr/>
        <a:lstStyle/>
        <a:p>
          <a:endParaRPr lang="en-US"/>
        </a:p>
      </dgm:t>
    </dgm:pt>
    <dgm:pt modelId="{D47C1F94-0AF4-49CC-9610-820ABB2A60AF}" type="sibTrans" cxnId="{8D528C92-C580-4EB1-8D7A-3E9008263C1C}">
      <dgm:prSet/>
      <dgm:spPr/>
      <dgm:t>
        <a:bodyPr/>
        <a:lstStyle/>
        <a:p>
          <a:endParaRPr lang="en-US"/>
        </a:p>
      </dgm:t>
    </dgm:pt>
    <dgm:pt modelId="{FFFBAED9-4D75-4B32-AAB3-982EDDD68DA1}">
      <dgm:prSet/>
      <dgm:spPr/>
      <dgm:t>
        <a:bodyPr/>
        <a:lstStyle/>
        <a:p>
          <a:r>
            <a:rPr lang="en-US" baseline="0"/>
            <a:t>bråk, procent, ekvationer, geometri, trigonometri</a:t>
          </a:r>
          <a:endParaRPr lang="en-US"/>
        </a:p>
      </dgm:t>
    </dgm:pt>
    <dgm:pt modelId="{5DB771C9-F429-4CBB-A524-8B395BB046F4}" type="parTrans" cxnId="{79726D12-E10F-4DF1-A2A5-E9EDA24E7948}">
      <dgm:prSet/>
      <dgm:spPr/>
      <dgm:t>
        <a:bodyPr/>
        <a:lstStyle/>
        <a:p>
          <a:endParaRPr lang="en-US"/>
        </a:p>
      </dgm:t>
    </dgm:pt>
    <dgm:pt modelId="{4AEF4D05-2B28-448C-8160-F83607FF18F8}" type="sibTrans" cxnId="{79726D12-E10F-4DF1-A2A5-E9EDA24E7948}">
      <dgm:prSet/>
      <dgm:spPr/>
      <dgm:t>
        <a:bodyPr/>
        <a:lstStyle/>
        <a:p>
          <a:endParaRPr lang="en-US"/>
        </a:p>
      </dgm:t>
    </dgm:pt>
    <dgm:pt modelId="{B11D6EA2-9A6D-442B-9F39-5A29EE951617}">
      <dgm:prSet/>
      <dgm:spPr/>
      <dgm:t>
        <a:bodyPr/>
        <a:lstStyle/>
        <a:p>
          <a:r>
            <a:rPr lang="en-US" baseline="0"/>
            <a:t>Repetition av fysik</a:t>
          </a:r>
          <a:endParaRPr lang="en-US"/>
        </a:p>
      </dgm:t>
    </dgm:pt>
    <dgm:pt modelId="{998FAA8E-B5DF-412B-A7C4-04DE4276AAE4}" type="parTrans" cxnId="{5F8F1370-E80D-4C20-9BCB-7C3ECAAD39FA}">
      <dgm:prSet/>
      <dgm:spPr/>
      <dgm:t>
        <a:bodyPr/>
        <a:lstStyle/>
        <a:p>
          <a:endParaRPr lang="en-US"/>
        </a:p>
      </dgm:t>
    </dgm:pt>
    <dgm:pt modelId="{581C6BB4-6A3E-4E23-84D5-A1172F41A21D}" type="sibTrans" cxnId="{5F8F1370-E80D-4C20-9BCB-7C3ECAAD39FA}">
      <dgm:prSet/>
      <dgm:spPr/>
      <dgm:t>
        <a:bodyPr/>
        <a:lstStyle/>
        <a:p>
          <a:endParaRPr lang="en-US"/>
        </a:p>
      </dgm:t>
    </dgm:pt>
    <dgm:pt modelId="{0DF3617E-BE0E-4B98-94DD-379F7B5622AD}">
      <dgm:prSet/>
      <dgm:spPr/>
      <dgm:t>
        <a:bodyPr/>
        <a:lstStyle/>
        <a:p>
          <a:r>
            <a:rPr lang="en-US" baseline="0"/>
            <a:t>Värme och tryck </a:t>
          </a:r>
          <a:endParaRPr lang="en-US"/>
        </a:p>
      </dgm:t>
    </dgm:pt>
    <dgm:pt modelId="{657A7B0F-3308-44E7-B6B5-0C3D5CC6F131}" type="parTrans" cxnId="{4283CBC0-C98B-43BB-B267-1D1053383DF9}">
      <dgm:prSet/>
      <dgm:spPr/>
      <dgm:t>
        <a:bodyPr/>
        <a:lstStyle/>
        <a:p>
          <a:endParaRPr lang="en-US"/>
        </a:p>
      </dgm:t>
    </dgm:pt>
    <dgm:pt modelId="{B701790F-C603-4C21-ABC3-E79DE793E250}" type="sibTrans" cxnId="{4283CBC0-C98B-43BB-B267-1D1053383DF9}">
      <dgm:prSet/>
      <dgm:spPr/>
      <dgm:t>
        <a:bodyPr/>
        <a:lstStyle/>
        <a:p>
          <a:endParaRPr lang="en-US"/>
        </a:p>
      </dgm:t>
    </dgm:pt>
    <dgm:pt modelId="{8A67E442-C9CA-47BA-8F94-21CC85BD0847}">
      <dgm:prSet/>
      <dgm:spPr/>
      <dgm:t>
        <a:bodyPr/>
        <a:lstStyle/>
        <a:p>
          <a:r>
            <a:rPr lang="en-US" baseline="0"/>
            <a:t>hastighet, acceleration, kraft, arbete och energi</a:t>
          </a:r>
          <a:endParaRPr lang="en-US"/>
        </a:p>
      </dgm:t>
    </dgm:pt>
    <dgm:pt modelId="{ECF19C9F-FF97-431B-95BE-441ED5560234}" type="parTrans" cxnId="{A1C14B3A-F6ED-4FBE-BC56-13309D132F0B}">
      <dgm:prSet/>
      <dgm:spPr/>
      <dgm:t>
        <a:bodyPr/>
        <a:lstStyle/>
        <a:p>
          <a:endParaRPr lang="en-US"/>
        </a:p>
      </dgm:t>
    </dgm:pt>
    <dgm:pt modelId="{3DF44057-C46A-4DC8-AD89-E09A29F3F2CA}" type="sibTrans" cxnId="{A1C14B3A-F6ED-4FBE-BC56-13309D132F0B}">
      <dgm:prSet/>
      <dgm:spPr/>
      <dgm:t>
        <a:bodyPr/>
        <a:lstStyle/>
        <a:p>
          <a:endParaRPr lang="en-US"/>
        </a:p>
      </dgm:t>
    </dgm:pt>
    <dgm:pt modelId="{78961020-87D5-4C35-875D-69831090A7E7}">
      <dgm:prSet/>
      <dgm:spPr/>
      <dgm:t>
        <a:bodyPr/>
        <a:lstStyle/>
        <a:p>
          <a:r>
            <a:rPr lang="en-US" baseline="0"/>
            <a:t>Arkimedes princip </a:t>
          </a:r>
          <a:endParaRPr lang="en-US"/>
        </a:p>
      </dgm:t>
    </dgm:pt>
    <dgm:pt modelId="{54EF6833-5E6D-4372-B3CB-352FA7CE877B}" type="parTrans" cxnId="{6E981E02-4FE4-456A-9F96-F9C8F0CDAEAE}">
      <dgm:prSet/>
      <dgm:spPr/>
      <dgm:t>
        <a:bodyPr/>
        <a:lstStyle/>
        <a:p>
          <a:endParaRPr lang="en-US"/>
        </a:p>
      </dgm:t>
    </dgm:pt>
    <dgm:pt modelId="{AEA8D987-4A19-438C-80CE-45161B00B7A5}" type="sibTrans" cxnId="{6E981E02-4FE4-456A-9F96-F9C8F0CDAEAE}">
      <dgm:prSet/>
      <dgm:spPr/>
      <dgm:t>
        <a:bodyPr/>
        <a:lstStyle/>
        <a:p>
          <a:endParaRPr lang="en-US"/>
        </a:p>
      </dgm:t>
    </dgm:pt>
    <dgm:pt modelId="{4F0716C7-BC9D-4CDF-859C-B25529E412B0}">
      <dgm:prSet/>
      <dgm:spPr/>
      <dgm:t>
        <a:bodyPr/>
        <a:lstStyle/>
        <a:p>
          <a:r>
            <a:rPr lang="en-US" baseline="0"/>
            <a:t>Repetition av kemi </a:t>
          </a:r>
          <a:endParaRPr lang="en-US"/>
        </a:p>
      </dgm:t>
    </dgm:pt>
    <dgm:pt modelId="{56128AA0-156F-4810-BF4D-3D8F4DC7E5E2}" type="parTrans" cxnId="{6CE96FC6-7E6E-4D46-8810-CCC2FEFED6B3}">
      <dgm:prSet/>
      <dgm:spPr/>
      <dgm:t>
        <a:bodyPr/>
        <a:lstStyle/>
        <a:p>
          <a:endParaRPr lang="en-US"/>
        </a:p>
      </dgm:t>
    </dgm:pt>
    <dgm:pt modelId="{B11A67B9-289A-496E-B139-A3CA6E4E5E54}" type="sibTrans" cxnId="{6CE96FC6-7E6E-4D46-8810-CCC2FEFED6B3}">
      <dgm:prSet/>
      <dgm:spPr/>
      <dgm:t>
        <a:bodyPr/>
        <a:lstStyle/>
        <a:p>
          <a:endParaRPr lang="en-US"/>
        </a:p>
      </dgm:t>
    </dgm:pt>
    <dgm:pt modelId="{BCE2B664-D472-4689-8C92-1CE7B774135F}">
      <dgm:prSet/>
      <dgm:spPr/>
      <dgm:t>
        <a:bodyPr/>
        <a:lstStyle/>
        <a:p>
          <a:r>
            <a:rPr lang="en-US" baseline="0"/>
            <a:t>Reaktionslikheter och molbegreppet </a:t>
          </a:r>
          <a:endParaRPr lang="en-US"/>
        </a:p>
      </dgm:t>
    </dgm:pt>
    <dgm:pt modelId="{CB764FD6-1A9E-467C-9510-22FE9B60C524}" type="parTrans" cxnId="{FF11FB2F-CB69-42A4-B42C-B1B346FA4205}">
      <dgm:prSet/>
      <dgm:spPr/>
      <dgm:t>
        <a:bodyPr/>
        <a:lstStyle/>
        <a:p>
          <a:endParaRPr lang="en-US"/>
        </a:p>
      </dgm:t>
    </dgm:pt>
    <dgm:pt modelId="{89BCA0C6-D3DA-4242-B7B1-3AD79894D3C7}" type="sibTrans" cxnId="{FF11FB2F-CB69-42A4-B42C-B1B346FA4205}">
      <dgm:prSet/>
      <dgm:spPr/>
      <dgm:t>
        <a:bodyPr/>
        <a:lstStyle/>
        <a:p>
          <a:endParaRPr lang="en-US"/>
        </a:p>
      </dgm:t>
    </dgm:pt>
    <dgm:pt modelId="{DFC51B32-3B9D-44B1-894B-30D36052C575}">
      <dgm:prSet/>
      <dgm:spPr/>
      <dgm:t>
        <a:bodyPr/>
        <a:lstStyle/>
        <a:p>
          <a:r>
            <a:rPr lang="en-US" baseline="0"/>
            <a:t>Gamla urvalsprov </a:t>
          </a:r>
          <a:endParaRPr lang="en-US"/>
        </a:p>
      </dgm:t>
    </dgm:pt>
    <dgm:pt modelId="{77C28DD4-4AA0-4C51-83A1-A8B0516A3433}" type="parTrans" cxnId="{B9587166-2F5E-40B8-B216-338B1CC4CE77}">
      <dgm:prSet/>
      <dgm:spPr/>
      <dgm:t>
        <a:bodyPr/>
        <a:lstStyle/>
        <a:p>
          <a:endParaRPr lang="en-US"/>
        </a:p>
      </dgm:t>
    </dgm:pt>
    <dgm:pt modelId="{DE8EF3AC-36ED-4E45-AE63-129B822AAD11}" type="sibTrans" cxnId="{B9587166-2F5E-40B8-B216-338B1CC4CE77}">
      <dgm:prSet/>
      <dgm:spPr/>
      <dgm:t>
        <a:bodyPr/>
        <a:lstStyle/>
        <a:p>
          <a:endParaRPr lang="en-US"/>
        </a:p>
      </dgm:t>
    </dgm:pt>
    <dgm:pt modelId="{36AB562A-90D8-4D0D-AD37-6F0E446C0453}" type="pres">
      <dgm:prSet presAssocID="{CF8F64A9-9231-48D5-ADA1-C56A2B8AF5CA}" presName="linear" presStyleCnt="0">
        <dgm:presLayoutVars>
          <dgm:animLvl val="lvl"/>
          <dgm:resizeHandles val="exact"/>
        </dgm:presLayoutVars>
      </dgm:prSet>
      <dgm:spPr/>
    </dgm:pt>
    <dgm:pt modelId="{7306AFBF-578D-4C51-BE17-68287C89F4F7}" type="pres">
      <dgm:prSet presAssocID="{6945FAE5-82FB-43F3-AD9C-F17F8490CC2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6EFBBA0-8F73-4FCE-8656-6B61C35F2330}" type="pres">
      <dgm:prSet presAssocID="{6945FAE5-82FB-43F3-AD9C-F17F8490CC2C}" presName="childText" presStyleLbl="revTx" presStyleIdx="0" presStyleCnt="3">
        <dgm:presLayoutVars>
          <dgm:bulletEnabled val="1"/>
        </dgm:presLayoutVars>
      </dgm:prSet>
      <dgm:spPr/>
    </dgm:pt>
    <dgm:pt modelId="{779ACBCF-7113-478E-A933-9FDC740E0998}" type="pres">
      <dgm:prSet presAssocID="{B11D6EA2-9A6D-442B-9F39-5A29EE95161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6DC7ACA-DDE6-4AC5-B748-1EC0B38C0F0E}" type="pres">
      <dgm:prSet presAssocID="{B11D6EA2-9A6D-442B-9F39-5A29EE951617}" presName="childText" presStyleLbl="revTx" presStyleIdx="1" presStyleCnt="3">
        <dgm:presLayoutVars>
          <dgm:bulletEnabled val="1"/>
        </dgm:presLayoutVars>
      </dgm:prSet>
      <dgm:spPr/>
    </dgm:pt>
    <dgm:pt modelId="{C235B0FD-D32D-4E4D-88A9-3418947437B9}" type="pres">
      <dgm:prSet presAssocID="{4F0716C7-BC9D-4CDF-859C-B25529E412B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ED38D64-646B-4D89-9C64-35BB781D401C}" type="pres">
      <dgm:prSet presAssocID="{4F0716C7-BC9D-4CDF-859C-B25529E412B0}" presName="childText" presStyleLbl="revTx" presStyleIdx="2" presStyleCnt="3">
        <dgm:presLayoutVars>
          <dgm:bulletEnabled val="1"/>
        </dgm:presLayoutVars>
      </dgm:prSet>
      <dgm:spPr/>
    </dgm:pt>
    <dgm:pt modelId="{300C7A09-CBB0-4955-B90D-6CEC0DA8A2D7}" type="pres">
      <dgm:prSet presAssocID="{DFC51B32-3B9D-44B1-894B-30D36052C57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E981E02-4FE4-456A-9F96-F9C8F0CDAEAE}" srcId="{B11D6EA2-9A6D-442B-9F39-5A29EE951617}" destId="{78961020-87D5-4C35-875D-69831090A7E7}" srcOrd="2" destOrd="0" parTransId="{54EF6833-5E6D-4372-B3CB-352FA7CE877B}" sibTransId="{AEA8D987-4A19-438C-80CE-45161B00B7A5}"/>
    <dgm:cxn modelId="{8D4A260D-322F-43B1-B729-0447D56505D3}" type="presOf" srcId="{DFC51B32-3B9D-44B1-894B-30D36052C575}" destId="{300C7A09-CBB0-4955-B90D-6CEC0DA8A2D7}" srcOrd="0" destOrd="0" presId="urn:microsoft.com/office/officeart/2005/8/layout/vList2"/>
    <dgm:cxn modelId="{79726D12-E10F-4DF1-A2A5-E9EDA24E7948}" srcId="{6945FAE5-82FB-43F3-AD9C-F17F8490CC2C}" destId="{FFFBAED9-4D75-4B32-AAB3-982EDDD68DA1}" srcOrd="0" destOrd="0" parTransId="{5DB771C9-F429-4CBB-A524-8B395BB046F4}" sibTransId="{4AEF4D05-2B28-448C-8160-F83607FF18F8}"/>
    <dgm:cxn modelId="{61C7AF14-818D-4C09-B0D5-16C831008DBD}" type="presOf" srcId="{6945FAE5-82FB-43F3-AD9C-F17F8490CC2C}" destId="{7306AFBF-578D-4C51-BE17-68287C89F4F7}" srcOrd="0" destOrd="0" presId="urn:microsoft.com/office/officeart/2005/8/layout/vList2"/>
    <dgm:cxn modelId="{23700726-D52E-47B0-B7DD-A4ABC37C2948}" type="presOf" srcId="{0DF3617E-BE0E-4B98-94DD-379F7B5622AD}" destId="{56DC7ACA-DDE6-4AC5-B748-1EC0B38C0F0E}" srcOrd="0" destOrd="0" presId="urn:microsoft.com/office/officeart/2005/8/layout/vList2"/>
    <dgm:cxn modelId="{FF11FB2F-CB69-42A4-B42C-B1B346FA4205}" srcId="{4F0716C7-BC9D-4CDF-859C-B25529E412B0}" destId="{BCE2B664-D472-4689-8C92-1CE7B774135F}" srcOrd="0" destOrd="0" parTransId="{CB764FD6-1A9E-467C-9510-22FE9B60C524}" sibTransId="{89BCA0C6-D3DA-4242-B7B1-3AD79894D3C7}"/>
    <dgm:cxn modelId="{A1C14B3A-F6ED-4FBE-BC56-13309D132F0B}" srcId="{B11D6EA2-9A6D-442B-9F39-5A29EE951617}" destId="{8A67E442-C9CA-47BA-8F94-21CC85BD0847}" srcOrd="1" destOrd="0" parTransId="{ECF19C9F-FF97-431B-95BE-441ED5560234}" sibTransId="{3DF44057-C46A-4DC8-AD89-E09A29F3F2CA}"/>
    <dgm:cxn modelId="{BC5BCB3A-F320-42D1-96BF-66CE357A8D2C}" type="presOf" srcId="{FFFBAED9-4D75-4B32-AAB3-982EDDD68DA1}" destId="{F6EFBBA0-8F73-4FCE-8656-6B61C35F2330}" srcOrd="0" destOrd="0" presId="urn:microsoft.com/office/officeart/2005/8/layout/vList2"/>
    <dgm:cxn modelId="{B9587166-2F5E-40B8-B216-338B1CC4CE77}" srcId="{CF8F64A9-9231-48D5-ADA1-C56A2B8AF5CA}" destId="{DFC51B32-3B9D-44B1-894B-30D36052C575}" srcOrd="3" destOrd="0" parTransId="{77C28DD4-4AA0-4C51-83A1-A8B0516A3433}" sibTransId="{DE8EF3AC-36ED-4E45-AE63-129B822AAD11}"/>
    <dgm:cxn modelId="{4156984D-2EA2-4FC4-A342-15A5C0C278ED}" type="presOf" srcId="{BCE2B664-D472-4689-8C92-1CE7B774135F}" destId="{6ED38D64-646B-4D89-9C64-35BB781D401C}" srcOrd="0" destOrd="0" presId="urn:microsoft.com/office/officeart/2005/8/layout/vList2"/>
    <dgm:cxn modelId="{5F8F1370-E80D-4C20-9BCB-7C3ECAAD39FA}" srcId="{CF8F64A9-9231-48D5-ADA1-C56A2B8AF5CA}" destId="{B11D6EA2-9A6D-442B-9F39-5A29EE951617}" srcOrd="1" destOrd="0" parTransId="{998FAA8E-B5DF-412B-A7C4-04DE4276AAE4}" sibTransId="{581C6BB4-6A3E-4E23-84D5-A1172F41A21D}"/>
    <dgm:cxn modelId="{BA698B58-197F-48E9-9718-A3E920775E22}" type="presOf" srcId="{78961020-87D5-4C35-875D-69831090A7E7}" destId="{56DC7ACA-DDE6-4AC5-B748-1EC0B38C0F0E}" srcOrd="0" destOrd="2" presId="urn:microsoft.com/office/officeart/2005/8/layout/vList2"/>
    <dgm:cxn modelId="{36186B8D-6354-4DCB-8C6D-1055769332B8}" type="presOf" srcId="{CF8F64A9-9231-48D5-ADA1-C56A2B8AF5CA}" destId="{36AB562A-90D8-4D0D-AD37-6F0E446C0453}" srcOrd="0" destOrd="0" presId="urn:microsoft.com/office/officeart/2005/8/layout/vList2"/>
    <dgm:cxn modelId="{8D528C92-C580-4EB1-8D7A-3E9008263C1C}" srcId="{CF8F64A9-9231-48D5-ADA1-C56A2B8AF5CA}" destId="{6945FAE5-82FB-43F3-AD9C-F17F8490CC2C}" srcOrd="0" destOrd="0" parTransId="{5F154BF1-0AB5-4253-AE61-22709E00CB23}" sibTransId="{D47C1F94-0AF4-49CC-9610-820ABB2A60AF}"/>
    <dgm:cxn modelId="{DB0061AC-EBEC-4CB6-BC35-F893CF2C5AAA}" type="presOf" srcId="{4F0716C7-BC9D-4CDF-859C-B25529E412B0}" destId="{C235B0FD-D32D-4E4D-88A9-3418947437B9}" srcOrd="0" destOrd="0" presId="urn:microsoft.com/office/officeart/2005/8/layout/vList2"/>
    <dgm:cxn modelId="{393E4AB7-5DA5-48A6-9642-D887E94ED608}" type="presOf" srcId="{B11D6EA2-9A6D-442B-9F39-5A29EE951617}" destId="{779ACBCF-7113-478E-A933-9FDC740E0998}" srcOrd="0" destOrd="0" presId="urn:microsoft.com/office/officeart/2005/8/layout/vList2"/>
    <dgm:cxn modelId="{4283CBC0-C98B-43BB-B267-1D1053383DF9}" srcId="{B11D6EA2-9A6D-442B-9F39-5A29EE951617}" destId="{0DF3617E-BE0E-4B98-94DD-379F7B5622AD}" srcOrd="0" destOrd="0" parTransId="{657A7B0F-3308-44E7-B6B5-0C3D5CC6F131}" sibTransId="{B701790F-C603-4C21-ABC3-E79DE793E250}"/>
    <dgm:cxn modelId="{6CE96FC6-7E6E-4D46-8810-CCC2FEFED6B3}" srcId="{CF8F64A9-9231-48D5-ADA1-C56A2B8AF5CA}" destId="{4F0716C7-BC9D-4CDF-859C-B25529E412B0}" srcOrd="2" destOrd="0" parTransId="{56128AA0-156F-4810-BF4D-3D8F4DC7E5E2}" sibTransId="{B11A67B9-289A-496E-B139-A3CA6E4E5E54}"/>
    <dgm:cxn modelId="{81FA03CF-C9B5-4292-87A5-7170EA6B2EFE}" type="presOf" srcId="{8A67E442-C9CA-47BA-8F94-21CC85BD0847}" destId="{56DC7ACA-DDE6-4AC5-B748-1EC0B38C0F0E}" srcOrd="0" destOrd="1" presId="urn:microsoft.com/office/officeart/2005/8/layout/vList2"/>
    <dgm:cxn modelId="{C34EA3A0-FFA4-4D23-8509-233571817221}" type="presParOf" srcId="{36AB562A-90D8-4D0D-AD37-6F0E446C0453}" destId="{7306AFBF-578D-4C51-BE17-68287C89F4F7}" srcOrd="0" destOrd="0" presId="urn:microsoft.com/office/officeart/2005/8/layout/vList2"/>
    <dgm:cxn modelId="{87C52DBB-C2FB-4233-A04D-8D1786E2A1C5}" type="presParOf" srcId="{36AB562A-90D8-4D0D-AD37-6F0E446C0453}" destId="{F6EFBBA0-8F73-4FCE-8656-6B61C35F2330}" srcOrd="1" destOrd="0" presId="urn:microsoft.com/office/officeart/2005/8/layout/vList2"/>
    <dgm:cxn modelId="{8D3D2574-6CDB-4A14-8D40-FA0FAD364AFB}" type="presParOf" srcId="{36AB562A-90D8-4D0D-AD37-6F0E446C0453}" destId="{779ACBCF-7113-478E-A933-9FDC740E0998}" srcOrd="2" destOrd="0" presId="urn:microsoft.com/office/officeart/2005/8/layout/vList2"/>
    <dgm:cxn modelId="{C03CB569-655B-4E22-A004-F89C90BEB5F6}" type="presParOf" srcId="{36AB562A-90D8-4D0D-AD37-6F0E446C0453}" destId="{56DC7ACA-DDE6-4AC5-B748-1EC0B38C0F0E}" srcOrd="3" destOrd="0" presId="urn:microsoft.com/office/officeart/2005/8/layout/vList2"/>
    <dgm:cxn modelId="{5B6D579B-3ACF-4776-AE2C-97152CF8EEC0}" type="presParOf" srcId="{36AB562A-90D8-4D0D-AD37-6F0E446C0453}" destId="{C235B0FD-D32D-4E4D-88A9-3418947437B9}" srcOrd="4" destOrd="0" presId="urn:microsoft.com/office/officeart/2005/8/layout/vList2"/>
    <dgm:cxn modelId="{779D285A-5952-4673-B547-12759F27678E}" type="presParOf" srcId="{36AB562A-90D8-4D0D-AD37-6F0E446C0453}" destId="{6ED38D64-646B-4D89-9C64-35BB781D401C}" srcOrd="5" destOrd="0" presId="urn:microsoft.com/office/officeart/2005/8/layout/vList2"/>
    <dgm:cxn modelId="{62B61A26-FF99-41DA-A8E7-4FC69DB5DDC6}" type="presParOf" srcId="{36AB562A-90D8-4D0D-AD37-6F0E446C0453}" destId="{300C7A09-CBB0-4955-B90D-6CEC0DA8A2D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37C7D8-12AC-4E4F-8919-DF9CE4A0727A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5BC26DA-080B-4C56-932A-75EAD578C28F}">
      <dgm:prSet/>
      <dgm:spPr/>
      <dgm:t>
        <a:bodyPr/>
        <a:lstStyle/>
        <a:p>
          <a:r>
            <a:rPr lang="en-US" baseline="0"/>
            <a:t>Studieuppbyggnad</a:t>
          </a:r>
          <a:endParaRPr lang="en-US"/>
        </a:p>
      </dgm:t>
    </dgm:pt>
    <dgm:pt modelId="{0519644C-1B3D-4CCA-A38F-18A6DCD03B71}" type="parTrans" cxnId="{37E18F91-81ED-4AE0-863C-039041769419}">
      <dgm:prSet/>
      <dgm:spPr/>
      <dgm:t>
        <a:bodyPr/>
        <a:lstStyle/>
        <a:p>
          <a:endParaRPr lang="en-US"/>
        </a:p>
      </dgm:t>
    </dgm:pt>
    <dgm:pt modelId="{1A5015D2-546E-4554-922A-AA52826A9B47}" type="sibTrans" cxnId="{37E18F91-81ED-4AE0-863C-039041769419}">
      <dgm:prSet/>
      <dgm:spPr/>
      <dgm:t>
        <a:bodyPr/>
        <a:lstStyle/>
        <a:p>
          <a:endParaRPr lang="en-US"/>
        </a:p>
      </dgm:t>
    </dgm:pt>
    <dgm:pt modelId="{67F42B04-77AC-4666-BA57-55C225CB6B10}">
      <dgm:prSet/>
      <dgm:spPr/>
      <dgm:t>
        <a:bodyPr/>
        <a:lstStyle/>
        <a:p>
          <a:r>
            <a:rPr lang="en-US" baseline="0"/>
            <a:t>Studieteknik </a:t>
          </a:r>
          <a:endParaRPr lang="en-US"/>
        </a:p>
      </dgm:t>
    </dgm:pt>
    <dgm:pt modelId="{78A400E3-CF95-41AB-85E3-21AC6C9E14EA}" type="parTrans" cxnId="{FE927D08-C1E2-47A4-A8E3-7D8C1922ED17}">
      <dgm:prSet/>
      <dgm:spPr/>
      <dgm:t>
        <a:bodyPr/>
        <a:lstStyle/>
        <a:p>
          <a:endParaRPr lang="en-US"/>
        </a:p>
      </dgm:t>
    </dgm:pt>
    <dgm:pt modelId="{F5CA2E79-E6AA-48B6-8A75-217123C5934C}" type="sibTrans" cxnId="{FE927D08-C1E2-47A4-A8E3-7D8C1922ED17}">
      <dgm:prSet/>
      <dgm:spPr/>
      <dgm:t>
        <a:bodyPr/>
        <a:lstStyle/>
        <a:p>
          <a:endParaRPr lang="en-US"/>
        </a:p>
      </dgm:t>
    </dgm:pt>
    <dgm:pt modelId="{B434BBB9-7A0F-447F-B433-802C399DD0B4}">
      <dgm:prSet/>
      <dgm:spPr/>
      <dgm:t>
        <a:bodyPr/>
        <a:lstStyle/>
        <a:p>
          <a:r>
            <a:rPr lang="en-US" baseline="0"/>
            <a:t>Ansökan </a:t>
          </a:r>
          <a:endParaRPr lang="en-US"/>
        </a:p>
      </dgm:t>
    </dgm:pt>
    <dgm:pt modelId="{B14F8B00-C1CD-46A6-8726-605E283F2AC0}" type="parTrans" cxnId="{45B79703-9D81-45F6-8C69-392FE035378E}">
      <dgm:prSet/>
      <dgm:spPr/>
      <dgm:t>
        <a:bodyPr/>
        <a:lstStyle/>
        <a:p>
          <a:endParaRPr lang="en-US"/>
        </a:p>
      </dgm:t>
    </dgm:pt>
    <dgm:pt modelId="{3C65FB1B-67C4-4A53-BE84-C5117914CC59}" type="sibTrans" cxnId="{45B79703-9D81-45F6-8C69-392FE035378E}">
      <dgm:prSet/>
      <dgm:spPr/>
      <dgm:t>
        <a:bodyPr/>
        <a:lstStyle/>
        <a:p>
          <a:endParaRPr lang="en-US"/>
        </a:p>
      </dgm:t>
    </dgm:pt>
    <dgm:pt modelId="{479F3435-CEAE-43C7-A803-3BDD917F1EC0}">
      <dgm:prSet/>
      <dgm:spPr/>
      <dgm:t>
        <a:bodyPr/>
        <a:lstStyle/>
        <a:p>
          <a:r>
            <a:rPr lang="en-US" baseline="0"/>
            <a:t>Besök till högskolor </a:t>
          </a:r>
          <a:endParaRPr lang="en-US"/>
        </a:p>
      </dgm:t>
    </dgm:pt>
    <dgm:pt modelId="{E10E1270-9890-44FE-BE97-4F8EBA5FF81B}" type="parTrans" cxnId="{625D2C0B-DF81-479A-8617-6F30F15C4DA5}">
      <dgm:prSet/>
      <dgm:spPr/>
      <dgm:t>
        <a:bodyPr/>
        <a:lstStyle/>
        <a:p>
          <a:endParaRPr lang="en-US"/>
        </a:p>
      </dgm:t>
    </dgm:pt>
    <dgm:pt modelId="{EBA6062A-DA7E-4283-9D90-7DD421BD80E7}" type="sibTrans" cxnId="{625D2C0B-DF81-479A-8617-6F30F15C4DA5}">
      <dgm:prSet/>
      <dgm:spPr/>
      <dgm:t>
        <a:bodyPr/>
        <a:lstStyle/>
        <a:p>
          <a:endParaRPr lang="en-US"/>
        </a:p>
      </dgm:t>
    </dgm:pt>
    <dgm:pt modelId="{C3465A68-1A15-4726-9262-EAFD7A60E118}">
      <dgm:prSet/>
      <dgm:spPr/>
      <dgm:t>
        <a:bodyPr/>
        <a:lstStyle/>
        <a:p>
          <a:r>
            <a:rPr lang="en-US" baseline="0"/>
            <a:t>Livet som studerande </a:t>
          </a:r>
          <a:endParaRPr lang="en-US"/>
        </a:p>
      </dgm:t>
    </dgm:pt>
    <dgm:pt modelId="{B68D6900-A480-48B9-AE97-36E86B7FCFF9}" type="parTrans" cxnId="{E20FF289-2F67-47DE-BD6E-989A7D7670B2}">
      <dgm:prSet/>
      <dgm:spPr/>
      <dgm:t>
        <a:bodyPr/>
        <a:lstStyle/>
        <a:p>
          <a:endParaRPr lang="en-US"/>
        </a:p>
      </dgm:t>
    </dgm:pt>
    <dgm:pt modelId="{07772D68-3A36-4E10-907F-C44BEC30BEF0}" type="sibTrans" cxnId="{E20FF289-2F67-47DE-BD6E-989A7D7670B2}">
      <dgm:prSet/>
      <dgm:spPr/>
      <dgm:t>
        <a:bodyPr/>
        <a:lstStyle/>
        <a:p>
          <a:endParaRPr lang="en-US"/>
        </a:p>
      </dgm:t>
    </dgm:pt>
    <dgm:pt modelId="{2CF7DCA5-6CAE-4427-83EE-F68F373430CF}">
      <dgm:prSet/>
      <dgm:spPr/>
      <dgm:t>
        <a:bodyPr/>
        <a:lstStyle/>
        <a:p>
          <a:r>
            <a:rPr lang="en-US" baseline="0"/>
            <a:t>Arbetslivsfärdighet </a:t>
          </a:r>
          <a:endParaRPr lang="en-US"/>
        </a:p>
      </dgm:t>
    </dgm:pt>
    <dgm:pt modelId="{14118C3C-985F-459F-AE5C-3F6CC7FF14ED}" type="parTrans" cxnId="{13807725-62DA-4EBD-8CFD-7EEE0CBA084B}">
      <dgm:prSet/>
      <dgm:spPr/>
      <dgm:t>
        <a:bodyPr/>
        <a:lstStyle/>
        <a:p>
          <a:endParaRPr lang="en-US"/>
        </a:p>
      </dgm:t>
    </dgm:pt>
    <dgm:pt modelId="{E20E287A-0229-47F8-9459-E7DA319784F2}" type="sibTrans" cxnId="{13807725-62DA-4EBD-8CFD-7EEE0CBA084B}">
      <dgm:prSet/>
      <dgm:spPr/>
      <dgm:t>
        <a:bodyPr/>
        <a:lstStyle/>
        <a:p>
          <a:endParaRPr lang="en-US"/>
        </a:p>
      </dgm:t>
    </dgm:pt>
    <dgm:pt modelId="{2367A7A7-17F4-4A02-B153-462F0E61AD68}" type="pres">
      <dgm:prSet presAssocID="{3037C7D8-12AC-4E4F-8919-DF9CE4A0727A}" presName="linear" presStyleCnt="0">
        <dgm:presLayoutVars>
          <dgm:animLvl val="lvl"/>
          <dgm:resizeHandles val="exact"/>
        </dgm:presLayoutVars>
      </dgm:prSet>
      <dgm:spPr/>
    </dgm:pt>
    <dgm:pt modelId="{50547F9F-BB8F-4264-AFC9-C0EB85B2232B}" type="pres">
      <dgm:prSet presAssocID="{D5BC26DA-080B-4C56-932A-75EAD578C28F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797D9679-AA73-4D1C-B5B9-D529528A5540}" type="pres">
      <dgm:prSet presAssocID="{1A5015D2-546E-4554-922A-AA52826A9B47}" presName="spacer" presStyleCnt="0"/>
      <dgm:spPr/>
    </dgm:pt>
    <dgm:pt modelId="{742B2952-5297-4331-8320-FEA8A7F319C7}" type="pres">
      <dgm:prSet presAssocID="{67F42B04-77AC-4666-BA57-55C225CB6B10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CBA8914-6D0A-4058-B72C-3E03092BE952}" type="pres">
      <dgm:prSet presAssocID="{F5CA2E79-E6AA-48B6-8A75-217123C5934C}" presName="spacer" presStyleCnt="0"/>
      <dgm:spPr/>
    </dgm:pt>
    <dgm:pt modelId="{F4C7D646-6EF3-41BC-AF15-F5269DBD9524}" type="pres">
      <dgm:prSet presAssocID="{B434BBB9-7A0F-447F-B433-802C399DD0B4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FA2D445-D13C-430B-9155-40939448FC4B}" type="pres">
      <dgm:prSet presAssocID="{3C65FB1B-67C4-4A53-BE84-C5117914CC59}" presName="spacer" presStyleCnt="0"/>
      <dgm:spPr/>
    </dgm:pt>
    <dgm:pt modelId="{3FBFE315-AD57-4660-A4D4-C4E59851F1C5}" type="pres">
      <dgm:prSet presAssocID="{479F3435-CEAE-43C7-A803-3BDD917F1EC0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31603F7-2EB4-468A-A094-350A965CB1A0}" type="pres">
      <dgm:prSet presAssocID="{EBA6062A-DA7E-4283-9D90-7DD421BD80E7}" presName="spacer" presStyleCnt="0"/>
      <dgm:spPr/>
    </dgm:pt>
    <dgm:pt modelId="{60A450ED-55A2-40F1-A5EA-B1CB134177FA}" type="pres">
      <dgm:prSet presAssocID="{C3465A68-1A15-4726-9262-EAFD7A60E11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BCF4AC96-EEFF-468B-A80E-9CA8B7F2A76E}" type="pres">
      <dgm:prSet presAssocID="{07772D68-3A36-4E10-907F-C44BEC30BEF0}" presName="spacer" presStyleCnt="0"/>
      <dgm:spPr/>
    </dgm:pt>
    <dgm:pt modelId="{8E774FCA-675A-4DA7-A6B3-37513E61070D}" type="pres">
      <dgm:prSet presAssocID="{2CF7DCA5-6CAE-4427-83EE-F68F373430CF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45B79703-9D81-45F6-8C69-392FE035378E}" srcId="{3037C7D8-12AC-4E4F-8919-DF9CE4A0727A}" destId="{B434BBB9-7A0F-447F-B433-802C399DD0B4}" srcOrd="2" destOrd="0" parTransId="{B14F8B00-C1CD-46A6-8726-605E283F2AC0}" sibTransId="{3C65FB1B-67C4-4A53-BE84-C5117914CC59}"/>
    <dgm:cxn modelId="{FE927D08-C1E2-47A4-A8E3-7D8C1922ED17}" srcId="{3037C7D8-12AC-4E4F-8919-DF9CE4A0727A}" destId="{67F42B04-77AC-4666-BA57-55C225CB6B10}" srcOrd="1" destOrd="0" parTransId="{78A400E3-CF95-41AB-85E3-21AC6C9E14EA}" sibTransId="{F5CA2E79-E6AA-48B6-8A75-217123C5934C}"/>
    <dgm:cxn modelId="{625D2C0B-DF81-479A-8617-6F30F15C4DA5}" srcId="{3037C7D8-12AC-4E4F-8919-DF9CE4A0727A}" destId="{479F3435-CEAE-43C7-A803-3BDD917F1EC0}" srcOrd="3" destOrd="0" parTransId="{E10E1270-9890-44FE-BE97-4F8EBA5FF81B}" sibTransId="{EBA6062A-DA7E-4283-9D90-7DD421BD80E7}"/>
    <dgm:cxn modelId="{418F510E-C03E-4E15-8B5D-B87B54C0B220}" type="presOf" srcId="{479F3435-CEAE-43C7-A803-3BDD917F1EC0}" destId="{3FBFE315-AD57-4660-A4D4-C4E59851F1C5}" srcOrd="0" destOrd="0" presId="urn:microsoft.com/office/officeart/2005/8/layout/vList2"/>
    <dgm:cxn modelId="{13807725-62DA-4EBD-8CFD-7EEE0CBA084B}" srcId="{3037C7D8-12AC-4E4F-8919-DF9CE4A0727A}" destId="{2CF7DCA5-6CAE-4427-83EE-F68F373430CF}" srcOrd="5" destOrd="0" parTransId="{14118C3C-985F-459F-AE5C-3F6CC7FF14ED}" sibTransId="{E20E287A-0229-47F8-9459-E7DA319784F2}"/>
    <dgm:cxn modelId="{1FFD265C-EC9A-4BBA-BB12-C302E53BECDE}" type="presOf" srcId="{B434BBB9-7A0F-447F-B433-802C399DD0B4}" destId="{F4C7D646-6EF3-41BC-AF15-F5269DBD9524}" srcOrd="0" destOrd="0" presId="urn:microsoft.com/office/officeart/2005/8/layout/vList2"/>
    <dgm:cxn modelId="{46102166-F2E1-4B1A-B75E-1201CCF04815}" type="presOf" srcId="{2CF7DCA5-6CAE-4427-83EE-F68F373430CF}" destId="{8E774FCA-675A-4DA7-A6B3-37513E61070D}" srcOrd="0" destOrd="0" presId="urn:microsoft.com/office/officeart/2005/8/layout/vList2"/>
    <dgm:cxn modelId="{F55B8950-3EFE-479F-8314-A8E1A5E00500}" type="presOf" srcId="{3037C7D8-12AC-4E4F-8919-DF9CE4A0727A}" destId="{2367A7A7-17F4-4A02-B153-462F0E61AD68}" srcOrd="0" destOrd="0" presId="urn:microsoft.com/office/officeart/2005/8/layout/vList2"/>
    <dgm:cxn modelId="{E20FF289-2F67-47DE-BD6E-989A7D7670B2}" srcId="{3037C7D8-12AC-4E4F-8919-DF9CE4A0727A}" destId="{C3465A68-1A15-4726-9262-EAFD7A60E118}" srcOrd="4" destOrd="0" parTransId="{B68D6900-A480-48B9-AE97-36E86B7FCFF9}" sibTransId="{07772D68-3A36-4E10-907F-C44BEC30BEF0}"/>
    <dgm:cxn modelId="{37E18F91-81ED-4AE0-863C-039041769419}" srcId="{3037C7D8-12AC-4E4F-8919-DF9CE4A0727A}" destId="{D5BC26DA-080B-4C56-932A-75EAD578C28F}" srcOrd="0" destOrd="0" parTransId="{0519644C-1B3D-4CCA-A38F-18A6DCD03B71}" sibTransId="{1A5015D2-546E-4554-922A-AA52826A9B47}"/>
    <dgm:cxn modelId="{BD2A3BA4-705D-4476-B4A9-8C14042928B8}" type="presOf" srcId="{D5BC26DA-080B-4C56-932A-75EAD578C28F}" destId="{50547F9F-BB8F-4264-AFC9-C0EB85B2232B}" srcOrd="0" destOrd="0" presId="urn:microsoft.com/office/officeart/2005/8/layout/vList2"/>
    <dgm:cxn modelId="{CC912ED1-A033-4172-AF54-BBA5CDF8640F}" type="presOf" srcId="{C3465A68-1A15-4726-9262-EAFD7A60E118}" destId="{60A450ED-55A2-40F1-A5EA-B1CB134177FA}" srcOrd="0" destOrd="0" presId="urn:microsoft.com/office/officeart/2005/8/layout/vList2"/>
    <dgm:cxn modelId="{3F2FE7E2-EBB0-4537-9421-0E8512DBE91C}" type="presOf" srcId="{67F42B04-77AC-4666-BA57-55C225CB6B10}" destId="{742B2952-5297-4331-8320-FEA8A7F319C7}" srcOrd="0" destOrd="0" presId="urn:microsoft.com/office/officeart/2005/8/layout/vList2"/>
    <dgm:cxn modelId="{21561A32-ED00-492A-B86F-A77B002D0333}" type="presParOf" srcId="{2367A7A7-17F4-4A02-B153-462F0E61AD68}" destId="{50547F9F-BB8F-4264-AFC9-C0EB85B2232B}" srcOrd="0" destOrd="0" presId="urn:microsoft.com/office/officeart/2005/8/layout/vList2"/>
    <dgm:cxn modelId="{D65EE29E-8461-4673-B277-CE3EAA8CAE19}" type="presParOf" srcId="{2367A7A7-17F4-4A02-B153-462F0E61AD68}" destId="{797D9679-AA73-4D1C-B5B9-D529528A5540}" srcOrd="1" destOrd="0" presId="urn:microsoft.com/office/officeart/2005/8/layout/vList2"/>
    <dgm:cxn modelId="{F2BBE0DF-BB28-400F-8A71-B3CECE123DF9}" type="presParOf" srcId="{2367A7A7-17F4-4A02-B153-462F0E61AD68}" destId="{742B2952-5297-4331-8320-FEA8A7F319C7}" srcOrd="2" destOrd="0" presId="urn:microsoft.com/office/officeart/2005/8/layout/vList2"/>
    <dgm:cxn modelId="{04569D1C-6852-488F-BF69-862017DDBBFD}" type="presParOf" srcId="{2367A7A7-17F4-4A02-B153-462F0E61AD68}" destId="{3CBA8914-6D0A-4058-B72C-3E03092BE952}" srcOrd="3" destOrd="0" presId="urn:microsoft.com/office/officeart/2005/8/layout/vList2"/>
    <dgm:cxn modelId="{91CEAD69-8F41-4C88-B6E3-CA4AD5A3FCBB}" type="presParOf" srcId="{2367A7A7-17F4-4A02-B153-462F0E61AD68}" destId="{F4C7D646-6EF3-41BC-AF15-F5269DBD9524}" srcOrd="4" destOrd="0" presId="urn:microsoft.com/office/officeart/2005/8/layout/vList2"/>
    <dgm:cxn modelId="{88E305E9-428E-49D4-AD68-B3D11A48EBF5}" type="presParOf" srcId="{2367A7A7-17F4-4A02-B153-462F0E61AD68}" destId="{DFA2D445-D13C-430B-9155-40939448FC4B}" srcOrd="5" destOrd="0" presId="urn:microsoft.com/office/officeart/2005/8/layout/vList2"/>
    <dgm:cxn modelId="{F19F6FCB-DB7B-4410-8946-8E9766F3CE23}" type="presParOf" srcId="{2367A7A7-17F4-4A02-B153-462F0E61AD68}" destId="{3FBFE315-AD57-4660-A4D4-C4E59851F1C5}" srcOrd="6" destOrd="0" presId="urn:microsoft.com/office/officeart/2005/8/layout/vList2"/>
    <dgm:cxn modelId="{1D1279D5-4D0D-425C-B8A0-EFB0E00A88F3}" type="presParOf" srcId="{2367A7A7-17F4-4A02-B153-462F0E61AD68}" destId="{C31603F7-2EB4-468A-A094-350A965CB1A0}" srcOrd="7" destOrd="0" presId="urn:microsoft.com/office/officeart/2005/8/layout/vList2"/>
    <dgm:cxn modelId="{28C3ECE1-0360-4357-8862-B0D04E395825}" type="presParOf" srcId="{2367A7A7-17F4-4A02-B153-462F0E61AD68}" destId="{60A450ED-55A2-40F1-A5EA-B1CB134177FA}" srcOrd="8" destOrd="0" presId="urn:microsoft.com/office/officeart/2005/8/layout/vList2"/>
    <dgm:cxn modelId="{9B9EF18F-3AC2-4079-8A04-9715A4115E63}" type="presParOf" srcId="{2367A7A7-17F4-4A02-B153-462F0E61AD68}" destId="{BCF4AC96-EEFF-468B-A80E-9CA8B7F2A76E}" srcOrd="9" destOrd="0" presId="urn:microsoft.com/office/officeart/2005/8/layout/vList2"/>
    <dgm:cxn modelId="{D549ACB2-9CB0-4D0E-9A2B-6FDE727BE492}" type="presParOf" srcId="{2367A7A7-17F4-4A02-B153-462F0E61AD68}" destId="{8E774FCA-675A-4DA7-A6B3-37513E61070D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37C7D8-12AC-4E4F-8919-DF9CE4A0727A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B4AE710-1B19-47B3-837B-FD299FD067A7}">
      <dgm:prSet/>
      <dgm:spPr/>
      <dgm:t>
        <a:bodyPr/>
        <a:lstStyle/>
        <a:p>
          <a:r>
            <a:rPr lang="sv-SE"/>
            <a:t>Kommunikationsövningar </a:t>
          </a:r>
          <a:endParaRPr lang="sv-SE" dirty="0"/>
        </a:p>
      </dgm:t>
    </dgm:pt>
    <dgm:pt modelId="{818DA51C-707E-4E8E-B2F4-2CEEDDBBD7BD}" type="parTrans" cxnId="{F655DF57-11AD-4EAC-998F-DA5E270BCD4D}">
      <dgm:prSet/>
      <dgm:spPr/>
      <dgm:t>
        <a:bodyPr/>
        <a:lstStyle/>
        <a:p>
          <a:endParaRPr lang="sv-FI"/>
        </a:p>
      </dgm:t>
    </dgm:pt>
    <dgm:pt modelId="{D73FACC7-CF9D-4DE4-9057-D0A154C39B0B}" type="sibTrans" cxnId="{F655DF57-11AD-4EAC-998F-DA5E270BCD4D}">
      <dgm:prSet/>
      <dgm:spPr/>
      <dgm:t>
        <a:bodyPr/>
        <a:lstStyle/>
        <a:p>
          <a:endParaRPr lang="sv-FI"/>
        </a:p>
      </dgm:t>
    </dgm:pt>
    <dgm:pt modelId="{7467E24C-3347-4F0D-935F-CB321A8F09DC}">
      <dgm:prSet/>
      <dgm:spPr/>
      <dgm:t>
        <a:bodyPr/>
        <a:lstStyle/>
        <a:p>
          <a:r>
            <a:rPr lang="sv-SE"/>
            <a:t>Workshops </a:t>
          </a:r>
          <a:endParaRPr lang="sv-SE" dirty="0"/>
        </a:p>
      </dgm:t>
    </dgm:pt>
    <dgm:pt modelId="{6BCF6202-9288-4AED-9989-9565D59A7BFE}" type="parTrans" cxnId="{F4B6005A-BA83-44D1-9908-467ADF044CCC}">
      <dgm:prSet/>
      <dgm:spPr/>
      <dgm:t>
        <a:bodyPr/>
        <a:lstStyle/>
        <a:p>
          <a:endParaRPr lang="sv-FI"/>
        </a:p>
      </dgm:t>
    </dgm:pt>
    <dgm:pt modelId="{B7D56DAD-8415-49B2-B6A2-01B65C2B8CE5}" type="sibTrans" cxnId="{F4B6005A-BA83-44D1-9908-467ADF044CCC}">
      <dgm:prSet/>
      <dgm:spPr/>
      <dgm:t>
        <a:bodyPr/>
        <a:lstStyle/>
        <a:p>
          <a:endParaRPr lang="sv-FI"/>
        </a:p>
      </dgm:t>
    </dgm:pt>
    <dgm:pt modelId="{B92B1E2F-7137-43D5-B1C2-41A656788F01}">
      <dgm:prSet/>
      <dgm:spPr/>
      <dgm:t>
        <a:bodyPr/>
        <a:lstStyle/>
        <a:p>
          <a:r>
            <a:rPr lang="sv-SE"/>
            <a:t>Infosökning, tolkning och sammanfattning av texter </a:t>
          </a:r>
          <a:endParaRPr lang="sv-SE" dirty="0"/>
        </a:p>
      </dgm:t>
    </dgm:pt>
    <dgm:pt modelId="{7A72E5C6-E2B6-458C-A59D-5206CE287E18}" type="parTrans" cxnId="{3E7CBC78-07BD-4BF5-8251-D27E9164711C}">
      <dgm:prSet/>
      <dgm:spPr/>
      <dgm:t>
        <a:bodyPr/>
        <a:lstStyle/>
        <a:p>
          <a:endParaRPr lang="sv-FI"/>
        </a:p>
      </dgm:t>
    </dgm:pt>
    <dgm:pt modelId="{868D204E-858F-4920-87A2-67F6B95216A2}" type="sibTrans" cxnId="{3E7CBC78-07BD-4BF5-8251-D27E9164711C}">
      <dgm:prSet/>
      <dgm:spPr/>
      <dgm:t>
        <a:bodyPr/>
        <a:lstStyle/>
        <a:p>
          <a:endParaRPr lang="sv-FI"/>
        </a:p>
      </dgm:t>
    </dgm:pt>
    <dgm:pt modelId="{844404A8-954C-447C-AB66-66407A14CC9B}">
      <dgm:prSet/>
      <dgm:spPr/>
      <dgm:t>
        <a:bodyPr/>
        <a:lstStyle/>
        <a:p>
          <a:r>
            <a:rPr lang="sv-SE"/>
            <a:t>Branschordlistor </a:t>
          </a:r>
          <a:endParaRPr lang="sv-SE" dirty="0"/>
        </a:p>
      </dgm:t>
    </dgm:pt>
    <dgm:pt modelId="{30AE1F24-719F-4D9D-96EE-590E05132AC5}" type="parTrans" cxnId="{7ECEC1B8-0B9D-4609-B4E3-22959F0ABE0C}">
      <dgm:prSet/>
      <dgm:spPr/>
      <dgm:t>
        <a:bodyPr/>
        <a:lstStyle/>
        <a:p>
          <a:endParaRPr lang="sv-FI"/>
        </a:p>
      </dgm:t>
    </dgm:pt>
    <dgm:pt modelId="{D5F95E2E-3D0B-42F3-B487-940DB5508F7F}" type="sibTrans" cxnId="{7ECEC1B8-0B9D-4609-B4E3-22959F0ABE0C}">
      <dgm:prSet/>
      <dgm:spPr/>
      <dgm:t>
        <a:bodyPr/>
        <a:lstStyle/>
        <a:p>
          <a:endParaRPr lang="sv-FI"/>
        </a:p>
      </dgm:t>
    </dgm:pt>
    <dgm:pt modelId="{693A558C-95F2-47E3-B586-395ECCC2267A}" type="pres">
      <dgm:prSet presAssocID="{3037C7D8-12AC-4E4F-8919-DF9CE4A0727A}" presName="linear" presStyleCnt="0">
        <dgm:presLayoutVars>
          <dgm:animLvl val="lvl"/>
          <dgm:resizeHandles val="exact"/>
        </dgm:presLayoutVars>
      </dgm:prSet>
      <dgm:spPr/>
    </dgm:pt>
    <dgm:pt modelId="{3F1123CB-AF92-49E9-98DE-9015AD935B00}" type="pres">
      <dgm:prSet presAssocID="{4B4AE710-1B19-47B3-837B-FD299FD067A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BC8C441-EF49-40D9-9AB2-246A55296909}" type="pres">
      <dgm:prSet presAssocID="{D73FACC7-CF9D-4DE4-9057-D0A154C39B0B}" presName="spacer" presStyleCnt="0"/>
      <dgm:spPr/>
    </dgm:pt>
    <dgm:pt modelId="{49671D2C-CD1B-47CF-80A3-495A431B197E}" type="pres">
      <dgm:prSet presAssocID="{7467E24C-3347-4F0D-935F-CB321A8F09D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52BB349-B7EE-4590-8994-E9A1B7C1E353}" type="pres">
      <dgm:prSet presAssocID="{B7D56DAD-8415-49B2-B6A2-01B65C2B8CE5}" presName="spacer" presStyleCnt="0"/>
      <dgm:spPr/>
    </dgm:pt>
    <dgm:pt modelId="{A85011D1-EFE7-4E44-AC6D-9C371F610FB0}" type="pres">
      <dgm:prSet presAssocID="{B92B1E2F-7137-43D5-B1C2-41A656788F0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C6BF491-7AB2-47CC-92BE-7BE6EA78B726}" type="pres">
      <dgm:prSet presAssocID="{868D204E-858F-4920-87A2-67F6B95216A2}" presName="spacer" presStyleCnt="0"/>
      <dgm:spPr/>
    </dgm:pt>
    <dgm:pt modelId="{75761C70-76B3-463D-A44D-3D50A29782AF}" type="pres">
      <dgm:prSet presAssocID="{844404A8-954C-447C-AB66-66407A14CC9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31CAC04-893C-45C0-9475-1D2C2C2A00D5}" type="presOf" srcId="{4B4AE710-1B19-47B3-837B-FD299FD067A7}" destId="{3F1123CB-AF92-49E9-98DE-9015AD935B00}" srcOrd="0" destOrd="0" presId="urn:microsoft.com/office/officeart/2005/8/layout/vList2"/>
    <dgm:cxn modelId="{03E54361-CD3B-48AF-BCA3-E2DD0178AE2E}" type="presOf" srcId="{7467E24C-3347-4F0D-935F-CB321A8F09DC}" destId="{49671D2C-CD1B-47CF-80A3-495A431B197E}" srcOrd="0" destOrd="0" presId="urn:microsoft.com/office/officeart/2005/8/layout/vList2"/>
    <dgm:cxn modelId="{D46DFE46-0822-44F8-BA2C-49FE0CEBF6FE}" type="presOf" srcId="{3037C7D8-12AC-4E4F-8919-DF9CE4A0727A}" destId="{693A558C-95F2-47E3-B586-395ECCC2267A}" srcOrd="0" destOrd="0" presId="urn:microsoft.com/office/officeart/2005/8/layout/vList2"/>
    <dgm:cxn modelId="{F655DF57-11AD-4EAC-998F-DA5E270BCD4D}" srcId="{3037C7D8-12AC-4E4F-8919-DF9CE4A0727A}" destId="{4B4AE710-1B19-47B3-837B-FD299FD067A7}" srcOrd="0" destOrd="0" parTransId="{818DA51C-707E-4E8E-B2F4-2CEEDDBBD7BD}" sibTransId="{D73FACC7-CF9D-4DE4-9057-D0A154C39B0B}"/>
    <dgm:cxn modelId="{3E7CBC78-07BD-4BF5-8251-D27E9164711C}" srcId="{3037C7D8-12AC-4E4F-8919-DF9CE4A0727A}" destId="{B92B1E2F-7137-43D5-B1C2-41A656788F01}" srcOrd="2" destOrd="0" parTransId="{7A72E5C6-E2B6-458C-A59D-5206CE287E18}" sibTransId="{868D204E-858F-4920-87A2-67F6B95216A2}"/>
    <dgm:cxn modelId="{F4B6005A-BA83-44D1-9908-467ADF044CCC}" srcId="{3037C7D8-12AC-4E4F-8919-DF9CE4A0727A}" destId="{7467E24C-3347-4F0D-935F-CB321A8F09DC}" srcOrd="1" destOrd="0" parTransId="{6BCF6202-9288-4AED-9989-9565D59A7BFE}" sibTransId="{B7D56DAD-8415-49B2-B6A2-01B65C2B8CE5}"/>
    <dgm:cxn modelId="{6CD03E8D-B1E2-46D7-811E-D636871DB36D}" type="presOf" srcId="{B92B1E2F-7137-43D5-B1C2-41A656788F01}" destId="{A85011D1-EFE7-4E44-AC6D-9C371F610FB0}" srcOrd="0" destOrd="0" presId="urn:microsoft.com/office/officeart/2005/8/layout/vList2"/>
    <dgm:cxn modelId="{7ECEC1B8-0B9D-4609-B4E3-22959F0ABE0C}" srcId="{3037C7D8-12AC-4E4F-8919-DF9CE4A0727A}" destId="{844404A8-954C-447C-AB66-66407A14CC9B}" srcOrd="3" destOrd="0" parTransId="{30AE1F24-719F-4D9D-96EE-590E05132AC5}" sibTransId="{D5F95E2E-3D0B-42F3-B487-940DB5508F7F}"/>
    <dgm:cxn modelId="{D54EF3E0-CB65-4AA0-B0F6-48ACFECBF144}" type="presOf" srcId="{844404A8-954C-447C-AB66-66407A14CC9B}" destId="{75761C70-76B3-463D-A44D-3D50A29782AF}" srcOrd="0" destOrd="0" presId="urn:microsoft.com/office/officeart/2005/8/layout/vList2"/>
    <dgm:cxn modelId="{0D56F41D-1420-4D1C-BCD1-633DC9693922}" type="presParOf" srcId="{693A558C-95F2-47E3-B586-395ECCC2267A}" destId="{3F1123CB-AF92-49E9-98DE-9015AD935B00}" srcOrd="0" destOrd="0" presId="urn:microsoft.com/office/officeart/2005/8/layout/vList2"/>
    <dgm:cxn modelId="{23963330-4D80-4ACF-9D3B-EC9E0AABF3E4}" type="presParOf" srcId="{693A558C-95F2-47E3-B586-395ECCC2267A}" destId="{ABC8C441-EF49-40D9-9AB2-246A55296909}" srcOrd="1" destOrd="0" presId="urn:microsoft.com/office/officeart/2005/8/layout/vList2"/>
    <dgm:cxn modelId="{E6CF7CCF-CEDE-4D3B-895D-B6D7390938C0}" type="presParOf" srcId="{693A558C-95F2-47E3-B586-395ECCC2267A}" destId="{49671D2C-CD1B-47CF-80A3-495A431B197E}" srcOrd="2" destOrd="0" presId="urn:microsoft.com/office/officeart/2005/8/layout/vList2"/>
    <dgm:cxn modelId="{261690B6-B875-4B23-AFCF-4BECFB2E8CFD}" type="presParOf" srcId="{693A558C-95F2-47E3-B586-395ECCC2267A}" destId="{F52BB349-B7EE-4590-8994-E9A1B7C1E353}" srcOrd="3" destOrd="0" presId="urn:microsoft.com/office/officeart/2005/8/layout/vList2"/>
    <dgm:cxn modelId="{1992E71E-EA97-4A17-993C-858EA1DE4443}" type="presParOf" srcId="{693A558C-95F2-47E3-B586-395ECCC2267A}" destId="{A85011D1-EFE7-4E44-AC6D-9C371F610FB0}" srcOrd="4" destOrd="0" presId="urn:microsoft.com/office/officeart/2005/8/layout/vList2"/>
    <dgm:cxn modelId="{BC37CDB4-1BD7-407C-941A-76AAB97E06CA}" type="presParOf" srcId="{693A558C-95F2-47E3-B586-395ECCC2267A}" destId="{0C6BF491-7AB2-47CC-92BE-7BE6EA78B726}" srcOrd="5" destOrd="0" presId="urn:microsoft.com/office/officeart/2005/8/layout/vList2"/>
    <dgm:cxn modelId="{83CECBDF-6C6B-47E1-9CF9-4D6E8B30AC96}" type="presParOf" srcId="{693A558C-95F2-47E3-B586-395ECCC2267A}" destId="{75761C70-76B3-463D-A44D-3D50A29782A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37C7D8-12AC-4E4F-8919-DF9CE4A0727A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44404A8-954C-447C-AB66-66407A14CC9B}">
      <dgm:prSet/>
      <dgm:spPr/>
      <dgm:t>
        <a:bodyPr/>
        <a:lstStyle/>
        <a:p>
          <a:r>
            <a:rPr lang="sv-SE" dirty="0"/>
            <a:t>Branschterminologi</a:t>
          </a:r>
        </a:p>
      </dgm:t>
    </dgm:pt>
    <dgm:pt modelId="{30AE1F24-719F-4D9D-96EE-590E05132AC5}" type="parTrans" cxnId="{7ECEC1B8-0B9D-4609-B4E3-22959F0ABE0C}">
      <dgm:prSet/>
      <dgm:spPr/>
      <dgm:t>
        <a:bodyPr/>
        <a:lstStyle/>
        <a:p>
          <a:endParaRPr lang="sv-FI"/>
        </a:p>
      </dgm:t>
    </dgm:pt>
    <dgm:pt modelId="{D5F95E2E-3D0B-42F3-B487-940DB5508F7F}" type="sibTrans" cxnId="{7ECEC1B8-0B9D-4609-B4E3-22959F0ABE0C}">
      <dgm:prSet/>
      <dgm:spPr/>
      <dgm:t>
        <a:bodyPr/>
        <a:lstStyle/>
        <a:p>
          <a:endParaRPr lang="sv-FI"/>
        </a:p>
      </dgm:t>
    </dgm:pt>
    <dgm:pt modelId="{3B5F272B-902A-49D8-A552-5A73C1D82C34}">
      <dgm:prSet/>
      <dgm:spPr/>
      <dgm:t>
        <a:bodyPr/>
        <a:lstStyle/>
        <a:p>
          <a:r>
            <a:rPr lang="sv-SE"/>
            <a:t>Presentation </a:t>
          </a:r>
          <a:endParaRPr lang="sv-SE" dirty="0"/>
        </a:p>
      </dgm:t>
    </dgm:pt>
    <dgm:pt modelId="{97A574A6-64E0-47C5-BEE8-0FCFEABBB9D1}" type="parTrans" cxnId="{FE1A3160-C314-4F23-8462-117F85F95F12}">
      <dgm:prSet/>
      <dgm:spPr/>
      <dgm:t>
        <a:bodyPr/>
        <a:lstStyle/>
        <a:p>
          <a:endParaRPr lang="sv-FI"/>
        </a:p>
      </dgm:t>
    </dgm:pt>
    <dgm:pt modelId="{942A0CC9-2426-49DC-9A18-912715AFA3A6}" type="sibTrans" cxnId="{FE1A3160-C314-4F23-8462-117F85F95F12}">
      <dgm:prSet/>
      <dgm:spPr/>
      <dgm:t>
        <a:bodyPr/>
        <a:lstStyle/>
        <a:p>
          <a:endParaRPr lang="sv-FI"/>
        </a:p>
      </dgm:t>
    </dgm:pt>
    <dgm:pt modelId="{F9897069-DE40-4159-B672-DB7C8071F2C1}">
      <dgm:prSet/>
      <dgm:spPr/>
      <dgm:t>
        <a:bodyPr/>
        <a:lstStyle/>
        <a:p>
          <a:r>
            <a:rPr lang="sv-SE"/>
            <a:t>Essäer </a:t>
          </a:r>
          <a:endParaRPr lang="sv-SE" dirty="0"/>
        </a:p>
      </dgm:t>
    </dgm:pt>
    <dgm:pt modelId="{261229A7-D2CA-418E-96A1-39F76227EB82}" type="parTrans" cxnId="{9DBFD9E4-66CE-43C5-A07B-3AE3333BBFBD}">
      <dgm:prSet/>
      <dgm:spPr/>
      <dgm:t>
        <a:bodyPr/>
        <a:lstStyle/>
        <a:p>
          <a:endParaRPr lang="sv-FI"/>
        </a:p>
      </dgm:t>
    </dgm:pt>
    <dgm:pt modelId="{FD35E4D2-69A0-4A0F-8A03-D4E70A844601}" type="sibTrans" cxnId="{9DBFD9E4-66CE-43C5-A07B-3AE3333BBFBD}">
      <dgm:prSet/>
      <dgm:spPr/>
      <dgm:t>
        <a:bodyPr/>
        <a:lstStyle/>
        <a:p>
          <a:endParaRPr lang="sv-FI"/>
        </a:p>
      </dgm:t>
    </dgm:pt>
    <dgm:pt modelId="{EB044292-F21C-4D28-A71C-E7C1557B5BB2}">
      <dgm:prSet/>
      <dgm:spPr/>
      <dgm:t>
        <a:bodyPr/>
        <a:lstStyle/>
        <a:p>
          <a:r>
            <a:rPr lang="sv-SE"/>
            <a:t>Textförståelse </a:t>
          </a:r>
          <a:endParaRPr lang="sv-SE" dirty="0"/>
        </a:p>
      </dgm:t>
    </dgm:pt>
    <dgm:pt modelId="{78B37955-3193-4DA1-89EF-3A507CDE2C03}" type="parTrans" cxnId="{8A432A12-696A-4F6E-B8D7-975DBCD4E09F}">
      <dgm:prSet/>
      <dgm:spPr/>
      <dgm:t>
        <a:bodyPr/>
        <a:lstStyle/>
        <a:p>
          <a:endParaRPr lang="sv-FI"/>
        </a:p>
      </dgm:t>
    </dgm:pt>
    <dgm:pt modelId="{A1BEA6D9-EA98-4F74-84CE-8A3AAB5880BC}" type="sibTrans" cxnId="{8A432A12-696A-4F6E-B8D7-975DBCD4E09F}">
      <dgm:prSet/>
      <dgm:spPr/>
      <dgm:t>
        <a:bodyPr/>
        <a:lstStyle/>
        <a:p>
          <a:endParaRPr lang="sv-FI"/>
        </a:p>
      </dgm:t>
    </dgm:pt>
    <dgm:pt modelId="{328B240F-94A3-4016-816F-87DAA62EEE36}">
      <dgm:prSet/>
      <dgm:spPr/>
      <dgm:t>
        <a:bodyPr/>
        <a:lstStyle/>
        <a:p>
          <a:r>
            <a:rPr lang="sv-SE"/>
            <a:t>Ordkunskap </a:t>
          </a:r>
          <a:endParaRPr lang="sv-SE" dirty="0"/>
        </a:p>
      </dgm:t>
    </dgm:pt>
    <dgm:pt modelId="{90B10B3A-9E76-4319-B6F4-2E55860CE9C5}" type="parTrans" cxnId="{119AA608-3793-48CD-B904-FD6EE5522323}">
      <dgm:prSet/>
      <dgm:spPr/>
      <dgm:t>
        <a:bodyPr/>
        <a:lstStyle/>
        <a:p>
          <a:endParaRPr lang="sv-FI"/>
        </a:p>
      </dgm:t>
    </dgm:pt>
    <dgm:pt modelId="{F522C001-D0AB-4C01-86C1-E20C65313FED}" type="sibTrans" cxnId="{119AA608-3793-48CD-B904-FD6EE5522323}">
      <dgm:prSet/>
      <dgm:spPr/>
      <dgm:t>
        <a:bodyPr/>
        <a:lstStyle/>
        <a:p>
          <a:endParaRPr lang="sv-FI"/>
        </a:p>
      </dgm:t>
    </dgm:pt>
    <dgm:pt modelId="{1B22421D-B5A6-4E9F-A440-2820DA183EC1}" type="pres">
      <dgm:prSet presAssocID="{3037C7D8-12AC-4E4F-8919-DF9CE4A0727A}" presName="linear" presStyleCnt="0">
        <dgm:presLayoutVars>
          <dgm:animLvl val="lvl"/>
          <dgm:resizeHandles val="exact"/>
        </dgm:presLayoutVars>
      </dgm:prSet>
      <dgm:spPr/>
    </dgm:pt>
    <dgm:pt modelId="{A7CA792F-09D7-4E83-A088-51E7E583BE99}" type="pres">
      <dgm:prSet presAssocID="{3B5F272B-902A-49D8-A552-5A73C1D82C3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89F681B-9239-4BC6-AF5B-42A62CE43A8B}" type="pres">
      <dgm:prSet presAssocID="{942A0CC9-2426-49DC-9A18-912715AFA3A6}" presName="spacer" presStyleCnt="0"/>
      <dgm:spPr/>
    </dgm:pt>
    <dgm:pt modelId="{61565D1D-7068-4BBF-8679-E12B11F64FED}" type="pres">
      <dgm:prSet presAssocID="{F9897069-DE40-4159-B672-DB7C8071F2C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E195073-CEC8-48FD-AAAD-CFC429DEF466}" type="pres">
      <dgm:prSet presAssocID="{FD35E4D2-69A0-4A0F-8A03-D4E70A844601}" presName="spacer" presStyleCnt="0"/>
      <dgm:spPr/>
    </dgm:pt>
    <dgm:pt modelId="{8B816BD4-0F8D-4516-A925-BAB4016250FC}" type="pres">
      <dgm:prSet presAssocID="{EB044292-F21C-4D28-A71C-E7C1557B5BB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B782911-40FE-431F-B44A-9270058242EC}" type="pres">
      <dgm:prSet presAssocID="{A1BEA6D9-EA98-4F74-84CE-8A3AAB5880BC}" presName="spacer" presStyleCnt="0"/>
      <dgm:spPr/>
    </dgm:pt>
    <dgm:pt modelId="{79E9739D-C15C-4BCF-8441-BE51B29E92E3}" type="pres">
      <dgm:prSet presAssocID="{328B240F-94A3-4016-816F-87DAA62EEE3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779999C-97DF-4BCC-9C8F-3FBCBFA4B48C}" type="pres">
      <dgm:prSet presAssocID="{F522C001-D0AB-4C01-86C1-E20C65313FED}" presName="spacer" presStyleCnt="0"/>
      <dgm:spPr/>
    </dgm:pt>
    <dgm:pt modelId="{275AB1A0-F6CB-4ED0-9E61-516E81351247}" type="pres">
      <dgm:prSet presAssocID="{844404A8-954C-447C-AB66-66407A14CC9B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0B19802-658D-44C6-B015-57145B8EA605}" type="presOf" srcId="{F9897069-DE40-4159-B672-DB7C8071F2C1}" destId="{61565D1D-7068-4BBF-8679-E12B11F64FED}" srcOrd="0" destOrd="0" presId="urn:microsoft.com/office/officeart/2005/8/layout/vList2"/>
    <dgm:cxn modelId="{119AA608-3793-48CD-B904-FD6EE5522323}" srcId="{3037C7D8-12AC-4E4F-8919-DF9CE4A0727A}" destId="{328B240F-94A3-4016-816F-87DAA62EEE36}" srcOrd="3" destOrd="0" parTransId="{90B10B3A-9E76-4319-B6F4-2E55860CE9C5}" sibTransId="{F522C001-D0AB-4C01-86C1-E20C65313FED}"/>
    <dgm:cxn modelId="{8A432A12-696A-4F6E-B8D7-975DBCD4E09F}" srcId="{3037C7D8-12AC-4E4F-8919-DF9CE4A0727A}" destId="{EB044292-F21C-4D28-A71C-E7C1557B5BB2}" srcOrd="2" destOrd="0" parTransId="{78B37955-3193-4DA1-89EF-3A507CDE2C03}" sibTransId="{A1BEA6D9-EA98-4F74-84CE-8A3AAB5880BC}"/>
    <dgm:cxn modelId="{09736228-DA8F-4660-B19C-197DB5F91B3D}" type="presOf" srcId="{3B5F272B-902A-49D8-A552-5A73C1D82C34}" destId="{A7CA792F-09D7-4E83-A088-51E7E583BE99}" srcOrd="0" destOrd="0" presId="urn:microsoft.com/office/officeart/2005/8/layout/vList2"/>
    <dgm:cxn modelId="{FE1A3160-C314-4F23-8462-117F85F95F12}" srcId="{3037C7D8-12AC-4E4F-8919-DF9CE4A0727A}" destId="{3B5F272B-902A-49D8-A552-5A73C1D82C34}" srcOrd="0" destOrd="0" parTransId="{97A574A6-64E0-47C5-BEE8-0FCFEABBB9D1}" sibTransId="{942A0CC9-2426-49DC-9A18-912715AFA3A6}"/>
    <dgm:cxn modelId="{6BD568B2-E095-489E-B92A-C8569ECFEB89}" type="presOf" srcId="{3037C7D8-12AC-4E4F-8919-DF9CE4A0727A}" destId="{1B22421D-B5A6-4E9F-A440-2820DA183EC1}" srcOrd="0" destOrd="0" presId="urn:microsoft.com/office/officeart/2005/8/layout/vList2"/>
    <dgm:cxn modelId="{7ECEC1B8-0B9D-4609-B4E3-22959F0ABE0C}" srcId="{3037C7D8-12AC-4E4F-8919-DF9CE4A0727A}" destId="{844404A8-954C-447C-AB66-66407A14CC9B}" srcOrd="4" destOrd="0" parTransId="{30AE1F24-719F-4D9D-96EE-590E05132AC5}" sibTransId="{D5F95E2E-3D0B-42F3-B487-940DB5508F7F}"/>
    <dgm:cxn modelId="{02FF20BD-2B62-4747-8B79-039E6EF03138}" type="presOf" srcId="{844404A8-954C-447C-AB66-66407A14CC9B}" destId="{275AB1A0-F6CB-4ED0-9E61-516E81351247}" srcOrd="0" destOrd="0" presId="urn:microsoft.com/office/officeart/2005/8/layout/vList2"/>
    <dgm:cxn modelId="{BBC803DD-96BD-4458-8CF6-EB44B1A598B4}" type="presOf" srcId="{EB044292-F21C-4D28-A71C-E7C1557B5BB2}" destId="{8B816BD4-0F8D-4516-A925-BAB4016250FC}" srcOrd="0" destOrd="0" presId="urn:microsoft.com/office/officeart/2005/8/layout/vList2"/>
    <dgm:cxn modelId="{9DBFD9E4-66CE-43C5-A07B-3AE3333BBFBD}" srcId="{3037C7D8-12AC-4E4F-8919-DF9CE4A0727A}" destId="{F9897069-DE40-4159-B672-DB7C8071F2C1}" srcOrd="1" destOrd="0" parTransId="{261229A7-D2CA-418E-96A1-39F76227EB82}" sibTransId="{FD35E4D2-69A0-4A0F-8A03-D4E70A844601}"/>
    <dgm:cxn modelId="{48983DEA-37BF-41CA-8B58-489C5DEF7C6A}" type="presOf" srcId="{328B240F-94A3-4016-816F-87DAA62EEE36}" destId="{79E9739D-C15C-4BCF-8441-BE51B29E92E3}" srcOrd="0" destOrd="0" presId="urn:microsoft.com/office/officeart/2005/8/layout/vList2"/>
    <dgm:cxn modelId="{70BC0E3D-F945-424C-A1BF-70CD3AAEC247}" type="presParOf" srcId="{1B22421D-B5A6-4E9F-A440-2820DA183EC1}" destId="{A7CA792F-09D7-4E83-A088-51E7E583BE99}" srcOrd="0" destOrd="0" presId="urn:microsoft.com/office/officeart/2005/8/layout/vList2"/>
    <dgm:cxn modelId="{623ECBF8-F5BE-4204-96A3-C4C1C29BED40}" type="presParOf" srcId="{1B22421D-B5A6-4E9F-A440-2820DA183EC1}" destId="{F89F681B-9239-4BC6-AF5B-42A62CE43A8B}" srcOrd="1" destOrd="0" presId="urn:microsoft.com/office/officeart/2005/8/layout/vList2"/>
    <dgm:cxn modelId="{D72CE579-9862-41B7-96AD-917E1BD7AFE2}" type="presParOf" srcId="{1B22421D-B5A6-4E9F-A440-2820DA183EC1}" destId="{61565D1D-7068-4BBF-8679-E12B11F64FED}" srcOrd="2" destOrd="0" presId="urn:microsoft.com/office/officeart/2005/8/layout/vList2"/>
    <dgm:cxn modelId="{89B20C9E-670C-4C12-9896-5FB241466F67}" type="presParOf" srcId="{1B22421D-B5A6-4E9F-A440-2820DA183EC1}" destId="{AE195073-CEC8-48FD-AAAD-CFC429DEF466}" srcOrd="3" destOrd="0" presId="urn:microsoft.com/office/officeart/2005/8/layout/vList2"/>
    <dgm:cxn modelId="{2D6A17F8-489F-4CF5-8305-BD87D7761526}" type="presParOf" srcId="{1B22421D-B5A6-4E9F-A440-2820DA183EC1}" destId="{8B816BD4-0F8D-4516-A925-BAB4016250FC}" srcOrd="4" destOrd="0" presId="urn:microsoft.com/office/officeart/2005/8/layout/vList2"/>
    <dgm:cxn modelId="{96F80AC7-6EC0-4C2E-AAB0-1D83D0C23802}" type="presParOf" srcId="{1B22421D-B5A6-4E9F-A440-2820DA183EC1}" destId="{6B782911-40FE-431F-B44A-9270058242EC}" srcOrd="5" destOrd="0" presId="urn:microsoft.com/office/officeart/2005/8/layout/vList2"/>
    <dgm:cxn modelId="{5ADE7258-AA26-4968-A10C-DD6C6CD52AB5}" type="presParOf" srcId="{1B22421D-B5A6-4E9F-A440-2820DA183EC1}" destId="{79E9739D-C15C-4BCF-8441-BE51B29E92E3}" srcOrd="6" destOrd="0" presId="urn:microsoft.com/office/officeart/2005/8/layout/vList2"/>
    <dgm:cxn modelId="{11FE428A-82F9-4837-8498-5054049EAD92}" type="presParOf" srcId="{1B22421D-B5A6-4E9F-A440-2820DA183EC1}" destId="{1779999C-97DF-4BCC-9C8F-3FBCBFA4B48C}" srcOrd="7" destOrd="0" presId="urn:microsoft.com/office/officeart/2005/8/layout/vList2"/>
    <dgm:cxn modelId="{72559FD9-0F21-4B44-929E-777847BD2E14}" type="presParOf" srcId="{1B22421D-B5A6-4E9F-A440-2820DA183EC1}" destId="{275AB1A0-F6CB-4ED0-9E61-516E8135124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21325BE-2336-439E-8427-D91E7DBCEF3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BC14262-A0ED-490F-926A-B4E722F31103}">
      <dgm:prSet/>
      <dgm:spPr/>
      <dgm:t>
        <a:bodyPr/>
        <a:lstStyle/>
        <a:p>
          <a:r>
            <a:rPr lang="sv-FI" noProof="0" dirty="0"/>
            <a:t>Öka kunskaperna inför urvalsprov</a:t>
          </a:r>
        </a:p>
      </dgm:t>
    </dgm:pt>
    <dgm:pt modelId="{40BD20E3-3C2B-4440-9706-ABA7FE366A5A}" type="parTrans" cxnId="{ADDC224E-3273-4377-BA90-00CBAAA48C69}">
      <dgm:prSet/>
      <dgm:spPr/>
      <dgm:t>
        <a:bodyPr/>
        <a:lstStyle/>
        <a:p>
          <a:endParaRPr lang="en-US"/>
        </a:p>
      </dgm:t>
    </dgm:pt>
    <dgm:pt modelId="{5388879A-7454-43E9-8C79-33DE9380F3D1}" type="sibTrans" cxnId="{ADDC224E-3273-4377-BA90-00CBAAA48C69}">
      <dgm:prSet/>
      <dgm:spPr/>
      <dgm:t>
        <a:bodyPr/>
        <a:lstStyle/>
        <a:p>
          <a:endParaRPr lang="en-US"/>
        </a:p>
      </dgm:t>
    </dgm:pt>
    <dgm:pt modelId="{1658F22A-5276-4AB2-AA77-DEDFD53FF30F}">
      <dgm:prSet/>
      <dgm:spPr/>
      <dgm:t>
        <a:bodyPr/>
        <a:lstStyle/>
        <a:p>
          <a:r>
            <a:rPr lang="sv-FI" noProof="0" dirty="0"/>
            <a:t>Öva inför högskolestudier</a:t>
          </a:r>
        </a:p>
      </dgm:t>
    </dgm:pt>
    <dgm:pt modelId="{81939765-4713-42CF-B7BE-E25BFD8AE63C}" type="parTrans" cxnId="{7E709153-F175-427B-95BA-E0911E106B2D}">
      <dgm:prSet/>
      <dgm:spPr/>
      <dgm:t>
        <a:bodyPr/>
        <a:lstStyle/>
        <a:p>
          <a:endParaRPr lang="en-US"/>
        </a:p>
      </dgm:t>
    </dgm:pt>
    <dgm:pt modelId="{59B133C8-B28D-4999-8102-586B709ABF2C}" type="sibTrans" cxnId="{7E709153-F175-427B-95BA-E0911E106B2D}">
      <dgm:prSet/>
      <dgm:spPr/>
      <dgm:t>
        <a:bodyPr/>
        <a:lstStyle/>
        <a:p>
          <a:endParaRPr lang="en-US"/>
        </a:p>
      </dgm:t>
    </dgm:pt>
    <dgm:pt modelId="{5375A7DB-8C8D-42D0-ACB0-167B74D33FF7}">
      <dgm:prSet/>
      <dgm:spPr/>
      <dgm:t>
        <a:bodyPr/>
        <a:lstStyle/>
        <a:p>
          <a:r>
            <a:rPr lang="sv-FI" noProof="0" dirty="0"/>
            <a:t>Bättre förutsättningar att klara de krav som ställs inom vidare studier</a:t>
          </a:r>
        </a:p>
      </dgm:t>
    </dgm:pt>
    <dgm:pt modelId="{E93F55FC-E146-45F0-925D-E1409A2C9E66}" type="parTrans" cxnId="{8EC4ABC2-B0B0-437A-99E0-612EEC1F03FC}">
      <dgm:prSet/>
      <dgm:spPr/>
      <dgm:t>
        <a:bodyPr/>
        <a:lstStyle/>
        <a:p>
          <a:endParaRPr lang="en-US"/>
        </a:p>
      </dgm:t>
    </dgm:pt>
    <dgm:pt modelId="{C5A66B2E-973B-46C7-A44F-00CC92B01D86}" type="sibTrans" cxnId="{8EC4ABC2-B0B0-437A-99E0-612EEC1F03FC}">
      <dgm:prSet/>
      <dgm:spPr/>
      <dgm:t>
        <a:bodyPr/>
        <a:lstStyle/>
        <a:p>
          <a:endParaRPr lang="en-US"/>
        </a:p>
      </dgm:t>
    </dgm:pt>
    <dgm:pt modelId="{196C858A-3B51-4C44-AEBC-C5F321D60E6C}" type="pres">
      <dgm:prSet presAssocID="{621325BE-2336-439E-8427-D91E7DBCEF3F}" presName="linear" presStyleCnt="0">
        <dgm:presLayoutVars>
          <dgm:animLvl val="lvl"/>
          <dgm:resizeHandles val="exact"/>
        </dgm:presLayoutVars>
      </dgm:prSet>
      <dgm:spPr/>
    </dgm:pt>
    <dgm:pt modelId="{2C73847E-F6B7-4CFC-8BA7-62BEC4D356BE}" type="pres">
      <dgm:prSet presAssocID="{ABC14262-A0ED-490F-926A-B4E722F31103}" presName="parentText" presStyleLbl="node1" presStyleIdx="0" presStyleCnt="3" custLinFactY="200000" custLinFactNeighborY="234707">
        <dgm:presLayoutVars>
          <dgm:chMax val="0"/>
          <dgm:bulletEnabled val="1"/>
        </dgm:presLayoutVars>
      </dgm:prSet>
      <dgm:spPr/>
    </dgm:pt>
    <dgm:pt modelId="{82327AC6-24FB-45CA-87A0-3A03035C0617}" type="pres">
      <dgm:prSet presAssocID="{5388879A-7454-43E9-8C79-33DE9380F3D1}" presName="spacer" presStyleCnt="0"/>
      <dgm:spPr/>
    </dgm:pt>
    <dgm:pt modelId="{829B85C6-8E92-4B15-9856-5D9966A139D5}" type="pres">
      <dgm:prSet presAssocID="{1658F22A-5276-4AB2-AA77-DEDFD53FF30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A310BBA-D6EA-4524-8AC7-E0D402D5A65E}" type="pres">
      <dgm:prSet presAssocID="{59B133C8-B28D-4999-8102-586B709ABF2C}" presName="spacer" presStyleCnt="0"/>
      <dgm:spPr/>
    </dgm:pt>
    <dgm:pt modelId="{C2B2D419-276E-4B76-8351-952DAE0BF612}" type="pres">
      <dgm:prSet presAssocID="{5375A7DB-8C8D-42D0-ACB0-167B74D33FF7}" presName="parentText" presStyleLbl="node1" presStyleIdx="2" presStyleCnt="3" custLinFactY="-200000" custLinFactNeighborX="-261" custLinFactNeighborY="-213130">
        <dgm:presLayoutVars>
          <dgm:chMax val="0"/>
          <dgm:bulletEnabled val="1"/>
        </dgm:presLayoutVars>
      </dgm:prSet>
      <dgm:spPr/>
    </dgm:pt>
  </dgm:ptLst>
  <dgm:cxnLst>
    <dgm:cxn modelId="{1F6CAF1F-89DC-4D40-93E2-E107515F1D67}" type="presOf" srcId="{ABC14262-A0ED-490F-926A-B4E722F31103}" destId="{2C73847E-F6B7-4CFC-8BA7-62BEC4D356BE}" srcOrd="0" destOrd="0" presId="urn:microsoft.com/office/officeart/2005/8/layout/vList2"/>
    <dgm:cxn modelId="{01455735-8E1A-4EF5-862C-ACD23080595F}" type="presOf" srcId="{1658F22A-5276-4AB2-AA77-DEDFD53FF30F}" destId="{829B85C6-8E92-4B15-9856-5D9966A139D5}" srcOrd="0" destOrd="0" presId="urn:microsoft.com/office/officeart/2005/8/layout/vList2"/>
    <dgm:cxn modelId="{652BD942-2BAC-47E4-B89B-4E1C24DB8893}" type="presOf" srcId="{621325BE-2336-439E-8427-D91E7DBCEF3F}" destId="{196C858A-3B51-4C44-AEBC-C5F321D60E6C}" srcOrd="0" destOrd="0" presId="urn:microsoft.com/office/officeart/2005/8/layout/vList2"/>
    <dgm:cxn modelId="{ADDC224E-3273-4377-BA90-00CBAAA48C69}" srcId="{621325BE-2336-439E-8427-D91E7DBCEF3F}" destId="{ABC14262-A0ED-490F-926A-B4E722F31103}" srcOrd="0" destOrd="0" parTransId="{40BD20E3-3C2B-4440-9706-ABA7FE366A5A}" sibTransId="{5388879A-7454-43E9-8C79-33DE9380F3D1}"/>
    <dgm:cxn modelId="{7E709153-F175-427B-95BA-E0911E106B2D}" srcId="{621325BE-2336-439E-8427-D91E7DBCEF3F}" destId="{1658F22A-5276-4AB2-AA77-DEDFD53FF30F}" srcOrd="1" destOrd="0" parTransId="{81939765-4713-42CF-B7BE-E25BFD8AE63C}" sibTransId="{59B133C8-B28D-4999-8102-586B709ABF2C}"/>
    <dgm:cxn modelId="{5E3AFC74-F08F-456C-A7F4-5073A489D1B4}" type="presOf" srcId="{5375A7DB-8C8D-42D0-ACB0-167B74D33FF7}" destId="{C2B2D419-276E-4B76-8351-952DAE0BF612}" srcOrd="0" destOrd="0" presId="urn:microsoft.com/office/officeart/2005/8/layout/vList2"/>
    <dgm:cxn modelId="{8EC4ABC2-B0B0-437A-99E0-612EEC1F03FC}" srcId="{621325BE-2336-439E-8427-D91E7DBCEF3F}" destId="{5375A7DB-8C8D-42D0-ACB0-167B74D33FF7}" srcOrd="2" destOrd="0" parTransId="{E93F55FC-E146-45F0-925D-E1409A2C9E66}" sibTransId="{C5A66B2E-973B-46C7-A44F-00CC92B01D86}"/>
    <dgm:cxn modelId="{776B05AE-FC1E-4D31-A59D-9DFEF25ADC2E}" type="presParOf" srcId="{196C858A-3B51-4C44-AEBC-C5F321D60E6C}" destId="{2C73847E-F6B7-4CFC-8BA7-62BEC4D356BE}" srcOrd="0" destOrd="0" presId="urn:microsoft.com/office/officeart/2005/8/layout/vList2"/>
    <dgm:cxn modelId="{3BA8D3DF-7B09-4816-95FC-09AF46FBBBB2}" type="presParOf" srcId="{196C858A-3B51-4C44-AEBC-C5F321D60E6C}" destId="{82327AC6-24FB-45CA-87A0-3A03035C0617}" srcOrd="1" destOrd="0" presId="urn:microsoft.com/office/officeart/2005/8/layout/vList2"/>
    <dgm:cxn modelId="{E867810E-42DC-4F93-BBE0-A4224EDB9755}" type="presParOf" srcId="{196C858A-3B51-4C44-AEBC-C5F321D60E6C}" destId="{829B85C6-8E92-4B15-9856-5D9966A139D5}" srcOrd="2" destOrd="0" presId="urn:microsoft.com/office/officeart/2005/8/layout/vList2"/>
    <dgm:cxn modelId="{11747B45-E64B-4F43-B744-B983C0B30E77}" type="presParOf" srcId="{196C858A-3B51-4C44-AEBC-C5F321D60E6C}" destId="{DA310BBA-D6EA-4524-8AC7-E0D402D5A65E}" srcOrd="3" destOrd="0" presId="urn:microsoft.com/office/officeart/2005/8/layout/vList2"/>
    <dgm:cxn modelId="{B9AE95EA-84FB-4A32-84F0-0F70DCF6896B}" type="presParOf" srcId="{196C858A-3B51-4C44-AEBC-C5F321D60E6C}" destId="{C2B2D419-276E-4B76-8351-952DAE0BF61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21325BE-2336-439E-8427-D91E7DBCEF3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658F22A-5276-4AB2-AA77-DEDFD53FF30F}">
      <dgm:prSet/>
      <dgm:spPr/>
      <dgm:t>
        <a:bodyPr/>
        <a:lstStyle/>
        <a:p>
          <a:r>
            <a:rPr lang="sv-FI" noProof="0" dirty="0"/>
            <a:t>Ersätter en yrkesinriktad valbar examensdel </a:t>
          </a:r>
        </a:p>
        <a:p>
          <a:r>
            <a:rPr lang="sv-FI" noProof="0" dirty="0">
              <a:sym typeface="Wingdings" panose="05000000000000000000" pitchFamily="2" charset="2"/>
            </a:rPr>
            <a:t></a:t>
          </a:r>
          <a:r>
            <a:rPr lang="sv-FI" noProof="0" dirty="0"/>
            <a:t> diskutera med studiehandledare </a:t>
          </a:r>
        </a:p>
        <a:p>
          <a:r>
            <a:rPr lang="sv-FI" noProof="0" dirty="0"/>
            <a:t>Sanna Knutar-Junell eller Caroline Viljamaa</a:t>
          </a:r>
        </a:p>
      </dgm:t>
    </dgm:pt>
    <dgm:pt modelId="{81939765-4713-42CF-B7BE-E25BFD8AE63C}" type="parTrans" cxnId="{7E709153-F175-427B-95BA-E0911E106B2D}">
      <dgm:prSet/>
      <dgm:spPr/>
      <dgm:t>
        <a:bodyPr/>
        <a:lstStyle/>
        <a:p>
          <a:endParaRPr lang="en-US"/>
        </a:p>
      </dgm:t>
    </dgm:pt>
    <dgm:pt modelId="{59B133C8-B28D-4999-8102-586B709ABF2C}" type="sibTrans" cxnId="{7E709153-F175-427B-95BA-E0911E106B2D}">
      <dgm:prSet/>
      <dgm:spPr/>
      <dgm:t>
        <a:bodyPr/>
        <a:lstStyle/>
        <a:p>
          <a:endParaRPr lang="en-US"/>
        </a:p>
      </dgm:t>
    </dgm:pt>
    <dgm:pt modelId="{5375A7DB-8C8D-42D0-ACB0-167B74D33FF7}">
      <dgm:prSet/>
      <dgm:spPr/>
      <dgm:t>
        <a:bodyPr/>
        <a:lstStyle/>
        <a:p>
          <a:r>
            <a:rPr lang="sv-FI" noProof="0" dirty="0"/>
            <a:t>Anmälan senast 15.10.2021</a:t>
          </a:r>
        </a:p>
      </dgm:t>
    </dgm:pt>
    <dgm:pt modelId="{E93F55FC-E146-45F0-925D-E1409A2C9E66}" type="parTrans" cxnId="{8EC4ABC2-B0B0-437A-99E0-612EEC1F03FC}">
      <dgm:prSet/>
      <dgm:spPr/>
      <dgm:t>
        <a:bodyPr/>
        <a:lstStyle/>
        <a:p>
          <a:endParaRPr lang="en-US"/>
        </a:p>
      </dgm:t>
    </dgm:pt>
    <dgm:pt modelId="{C5A66B2E-973B-46C7-A44F-00CC92B01D86}" type="sibTrans" cxnId="{8EC4ABC2-B0B0-437A-99E0-612EEC1F03FC}">
      <dgm:prSet/>
      <dgm:spPr/>
      <dgm:t>
        <a:bodyPr/>
        <a:lstStyle/>
        <a:p>
          <a:endParaRPr lang="en-US"/>
        </a:p>
      </dgm:t>
    </dgm:pt>
    <dgm:pt modelId="{DD4FF194-90CE-4FD4-A9C4-0DC47EF606C8}">
      <dgm:prSet/>
      <dgm:spPr/>
      <dgm:t>
        <a:bodyPr/>
        <a:lstStyle/>
        <a:p>
          <a:r>
            <a:rPr lang="sv-FI" noProof="0" dirty="0"/>
            <a:t>Torsdagar och fredagar (ibland onsdagar) under våren 2022 med start vecka 2 (10.1.2022)</a:t>
          </a:r>
        </a:p>
      </dgm:t>
    </dgm:pt>
    <dgm:pt modelId="{66ACBD6B-FF6C-4E88-BFF0-FC2D8F3F60ED}" type="parTrans" cxnId="{1C6552F4-5DF8-4F8E-BF96-C6E5B85B88CC}">
      <dgm:prSet/>
      <dgm:spPr/>
      <dgm:t>
        <a:bodyPr/>
        <a:lstStyle/>
        <a:p>
          <a:endParaRPr lang="sv-FI"/>
        </a:p>
      </dgm:t>
    </dgm:pt>
    <dgm:pt modelId="{7DB5E18A-D2BD-4E52-8E36-6769190BACB1}" type="sibTrans" cxnId="{1C6552F4-5DF8-4F8E-BF96-C6E5B85B88CC}">
      <dgm:prSet/>
      <dgm:spPr/>
      <dgm:t>
        <a:bodyPr/>
        <a:lstStyle/>
        <a:p>
          <a:endParaRPr lang="sv-FI"/>
        </a:p>
      </dgm:t>
    </dgm:pt>
    <dgm:pt modelId="{196C858A-3B51-4C44-AEBC-C5F321D60E6C}" type="pres">
      <dgm:prSet presAssocID="{621325BE-2336-439E-8427-D91E7DBCEF3F}" presName="linear" presStyleCnt="0">
        <dgm:presLayoutVars>
          <dgm:animLvl val="lvl"/>
          <dgm:resizeHandles val="exact"/>
        </dgm:presLayoutVars>
      </dgm:prSet>
      <dgm:spPr/>
    </dgm:pt>
    <dgm:pt modelId="{829B85C6-8E92-4B15-9856-5D9966A139D5}" type="pres">
      <dgm:prSet presAssocID="{1658F22A-5276-4AB2-AA77-DEDFD53FF30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A310BBA-D6EA-4524-8AC7-E0D402D5A65E}" type="pres">
      <dgm:prSet presAssocID="{59B133C8-B28D-4999-8102-586B709ABF2C}" presName="spacer" presStyleCnt="0"/>
      <dgm:spPr/>
    </dgm:pt>
    <dgm:pt modelId="{C2B2D419-276E-4B76-8351-952DAE0BF612}" type="pres">
      <dgm:prSet presAssocID="{5375A7DB-8C8D-42D0-ACB0-167B74D33FF7}" presName="parentText" presStyleLbl="node1" presStyleIdx="1" presStyleCnt="3" custLinFactY="111809" custLinFactNeighborX="-423" custLinFactNeighborY="200000">
        <dgm:presLayoutVars>
          <dgm:chMax val="0"/>
          <dgm:bulletEnabled val="1"/>
        </dgm:presLayoutVars>
      </dgm:prSet>
      <dgm:spPr/>
    </dgm:pt>
    <dgm:pt modelId="{AA775B39-E3DD-4E40-A392-C294BB545FB9}" type="pres">
      <dgm:prSet presAssocID="{C5A66B2E-973B-46C7-A44F-00CC92B01D86}" presName="spacer" presStyleCnt="0"/>
      <dgm:spPr/>
    </dgm:pt>
    <dgm:pt modelId="{6608A570-64F4-4E19-9A20-56F871D331AE}" type="pres">
      <dgm:prSet presAssocID="{DD4FF194-90CE-4FD4-A9C4-0DC47EF606C8}" presName="parentText" presStyleLbl="node1" presStyleIdx="2" presStyleCnt="3" custLinFactY="-100000" custLinFactNeighborY="-104418">
        <dgm:presLayoutVars>
          <dgm:chMax val="0"/>
          <dgm:bulletEnabled val="1"/>
        </dgm:presLayoutVars>
      </dgm:prSet>
      <dgm:spPr/>
    </dgm:pt>
  </dgm:ptLst>
  <dgm:cxnLst>
    <dgm:cxn modelId="{01455735-8E1A-4EF5-862C-ACD23080595F}" type="presOf" srcId="{1658F22A-5276-4AB2-AA77-DEDFD53FF30F}" destId="{829B85C6-8E92-4B15-9856-5D9966A139D5}" srcOrd="0" destOrd="0" presId="urn:microsoft.com/office/officeart/2005/8/layout/vList2"/>
    <dgm:cxn modelId="{652BD942-2BAC-47E4-B89B-4E1C24DB8893}" type="presOf" srcId="{621325BE-2336-439E-8427-D91E7DBCEF3F}" destId="{196C858A-3B51-4C44-AEBC-C5F321D60E6C}" srcOrd="0" destOrd="0" presId="urn:microsoft.com/office/officeart/2005/8/layout/vList2"/>
    <dgm:cxn modelId="{7E709153-F175-427B-95BA-E0911E106B2D}" srcId="{621325BE-2336-439E-8427-D91E7DBCEF3F}" destId="{1658F22A-5276-4AB2-AA77-DEDFD53FF30F}" srcOrd="0" destOrd="0" parTransId="{81939765-4713-42CF-B7BE-E25BFD8AE63C}" sibTransId="{59B133C8-B28D-4999-8102-586B709ABF2C}"/>
    <dgm:cxn modelId="{5E3AFC74-F08F-456C-A7F4-5073A489D1B4}" type="presOf" srcId="{5375A7DB-8C8D-42D0-ACB0-167B74D33FF7}" destId="{C2B2D419-276E-4B76-8351-952DAE0BF612}" srcOrd="0" destOrd="0" presId="urn:microsoft.com/office/officeart/2005/8/layout/vList2"/>
    <dgm:cxn modelId="{2E35AFA2-D0AB-4955-812F-6E3B4C918AE2}" type="presOf" srcId="{DD4FF194-90CE-4FD4-A9C4-0DC47EF606C8}" destId="{6608A570-64F4-4E19-9A20-56F871D331AE}" srcOrd="0" destOrd="0" presId="urn:microsoft.com/office/officeart/2005/8/layout/vList2"/>
    <dgm:cxn modelId="{8EC4ABC2-B0B0-437A-99E0-612EEC1F03FC}" srcId="{621325BE-2336-439E-8427-D91E7DBCEF3F}" destId="{5375A7DB-8C8D-42D0-ACB0-167B74D33FF7}" srcOrd="1" destOrd="0" parTransId="{E93F55FC-E146-45F0-925D-E1409A2C9E66}" sibTransId="{C5A66B2E-973B-46C7-A44F-00CC92B01D86}"/>
    <dgm:cxn modelId="{1C6552F4-5DF8-4F8E-BF96-C6E5B85B88CC}" srcId="{621325BE-2336-439E-8427-D91E7DBCEF3F}" destId="{DD4FF194-90CE-4FD4-A9C4-0DC47EF606C8}" srcOrd="2" destOrd="0" parTransId="{66ACBD6B-FF6C-4E88-BFF0-FC2D8F3F60ED}" sibTransId="{7DB5E18A-D2BD-4E52-8E36-6769190BACB1}"/>
    <dgm:cxn modelId="{E867810E-42DC-4F93-BBE0-A4224EDB9755}" type="presParOf" srcId="{196C858A-3B51-4C44-AEBC-C5F321D60E6C}" destId="{829B85C6-8E92-4B15-9856-5D9966A139D5}" srcOrd="0" destOrd="0" presId="urn:microsoft.com/office/officeart/2005/8/layout/vList2"/>
    <dgm:cxn modelId="{11747B45-E64B-4F43-B744-B983C0B30E77}" type="presParOf" srcId="{196C858A-3B51-4C44-AEBC-C5F321D60E6C}" destId="{DA310BBA-D6EA-4524-8AC7-E0D402D5A65E}" srcOrd="1" destOrd="0" presId="urn:microsoft.com/office/officeart/2005/8/layout/vList2"/>
    <dgm:cxn modelId="{B9AE95EA-84FB-4A32-84F0-0F70DCF6896B}" type="presParOf" srcId="{196C858A-3B51-4C44-AEBC-C5F321D60E6C}" destId="{C2B2D419-276E-4B76-8351-952DAE0BF612}" srcOrd="2" destOrd="0" presId="urn:microsoft.com/office/officeart/2005/8/layout/vList2"/>
    <dgm:cxn modelId="{99DF2ECD-6886-4AE4-8DC3-E11E48E33EE8}" type="presParOf" srcId="{196C858A-3B51-4C44-AEBC-C5F321D60E6C}" destId="{AA775B39-E3DD-4E40-A392-C294BB545FB9}" srcOrd="3" destOrd="0" presId="urn:microsoft.com/office/officeart/2005/8/layout/vList2"/>
    <dgm:cxn modelId="{045FD3B0-533F-494C-ADF1-4E33D35A7CE7}" type="presParOf" srcId="{196C858A-3B51-4C44-AEBC-C5F321D60E6C}" destId="{6608A570-64F4-4E19-9A20-56F871D331A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47B95CA-B771-4CC1-B923-DBCBD305462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452EE84-C6CF-46DF-8305-85B5AD4CFF74}">
      <dgm:prSet/>
      <dgm:spPr/>
      <dgm:t>
        <a:bodyPr/>
        <a:lstStyle/>
        <a:p>
          <a:r>
            <a:rPr lang="en-US" baseline="0"/>
            <a:t>Modersmål: </a:t>
          </a:r>
          <a:endParaRPr lang="en-US"/>
        </a:p>
      </dgm:t>
    </dgm:pt>
    <dgm:pt modelId="{15853E59-2462-43CF-BB0F-BBF85F7B6C30}" type="parTrans" cxnId="{F56D9876-E356-4E07-A837-DFEF5180FDFD}">
      <dgm:prSet/>
      <dgm:spPr/>
      <dgm:t>
        <a:bodyPr/>
        <a:lstStyle/>
        <a:p>
          <a:endParaRPr lang="en-US"/>
        </a:p>
      </dgm:t>
    </dgm:pt>
    <dgm:pt modelId="{3041A973-189C-4370-BEBE-0103D701CC28}" type="sibTrans" cxnId="{F56D9876-E356-4E07-A837-DFEF5180FDFD}">
      <dgm:prSet/>
      <dgm:spPr/>
      <dgm:t>
        <a:bodyPr/>
        <a:lstStyle/>
        <a:p>
          <a:endParaRPr lang="en-US"/>
        </a:p>
      </dgm:t>
    </dgm:pt>
    <dgm:pt modelId="{02039C2D-44E4-467E-B990-4EDC38FCD59E}">
      <dgm:prSet/>
      <dgm:spPr/>
      <dgm:t>
        <a:bodyPr/>
        <a:lstStyle/>
        <a:p>
          <a:r>
            <a:rPr lang="en-US" baseline="0"/>
            <a:t>bra att prova att göra en uppsatsbrett innehåll</a:t>
          </a:r>
          <a:endParaRPr lang="en-US"/>
        </a:p>
      </dgm:t>
    </dgm:pt>
    <dgm:pt modelId="{2769DFF5-0E13-4067-932B-AD73C23A1531}" type="parTrans" cxnId="{D870163F-89B2-4F09-805C-1FD45FE824B7}">
      <dgm:prSet/>
      <dgm:spPr/>
      <dgm:t>
        <a:bodyPr/>
        <a:lstStyle/>
        <a:p>
          <a:endParaRPr lang="en-US"/>
        </a:p>
      </dgm:t>
    </dgm:pt>
    <dgm:pt modelId="{08EA1CA8-1C0F-45CD-A701-674EDE642860}" type="sibTrans" cxnId="{D870163F-89B2-4F09-805C-1FD45FE824B7}">
      <dgm:prSet/>
      <dgm:spPr/>
      <dgm:t>
        <a:bodyPr/>
        <a:lstStyle/>
        <a:p>
          <a:endParaRPr lang="en-US"/>
        </a:p>
      </dgm:t>
    </dgm:pt>
    <dgm:pt modelId="{0082C4CF-A441-4CE4-82F0-048E19F95529}">
      <dgm:prSet/>
      <dgm:spPr/>
      <dgm:t>
        <a:bodyPr/>
        <a:lstStyle/>
        <a:p>
          <a:r>
            <a:rPr lang="en-US" baseline="0"/>
            <a:t>Brett innehåll: allt från källhänvisning till MUKo</a:t>
          </a:r>
          <a:endParaRPr lang="en-US"/>
        </a:p>
      </dgm:t>
    </dgm:pt>
    <dgm:pt modelId="{B0190317-3AE0-4C5F-A2D4-89979147F6A2}" type="parTrans" cxnId="{B3B09BCC-09C4-41CB-8A63-4A0D0A3ADFC2}">
      <dgm:prSet/>
      <dgm:spPr/>
      <dgm:t>
        <a:bodyPr/>
        <a:lstStyle/>
        <a:p>
          <a:endParaRPr lang="en-US"/>
        </a:p>
      </dgm:t>
    </dgm:pt>
    <dgm:pt modelId="{763F08AA-C06B-4356-ADC5-44AEFC9F062A}" type="sibTrans" cxnId="{B3B09BCC-09C4-41CB-8A63-4A0D0A3ADFC2}">
      <dgm:prSet/>
      <dgm:spPr/>
      <dgm:t>
        <a:bodyPr/>
        <a:lstStyle/>
        <a:p>
          <a:endParaRPr lang="en-US"/>
        </a:p>
      </dgm:t>
    </dgm:pt>
    <dgm:pt modelId="{1C4FB5BD-8D67-4260-9808-AD41BEF51006}">
      <dgm:prSet/>
      <dgm:spPr/>
      <dgm:t>
        <a:bodyPr/>
        <a:lstStyle/>
        <a:p>
          <a:r>
            <a:rPr lang="en-US" baseline="0"/>
            <a:t>Bra att öva på att tala och hålla föredrag</a:t>
          </a:r>
          <a:endParaRPr lang="en-US"/>
        </a:p>
      </dgm:t>
    </dgm:pt>
    <dgm:pt modelId="{FD7325B9-0035-4803-9CDE-F4F3DAC065D8}" type="parTrans" cxnId="{A5F985F3-45B0-4EF3-8B97-FDBC98B76665}">
      <dgm:prSet/>
      <dgm:spPr/>
      <dgm:t>
        <a:bodyPr/>
        <a:lstStyle/>
        <a:p>
          <a:endParaRPr lang="en-US"/>
        </a:p>
      </dgm:t>
    </dgm:pt>
    <dgm:pt modelId="{1CCED82C-4E1D-492B-954B-5DB7377191E1}" type="sibTrans" cxnId="{A5F985F3-45B0-4EF3-8B97-FDBC98B76665}">
      <dgm:prSet/>
      <dgm:spPr/>
      <dgm:t>
        <a:bodyPr/>
        <a:lstStyle/>
        <a:p>
          <a:endParaRPr lang="en-US"/>
        </a:p>
      </dgm:t>
    </dgm:pt>
    <dgm:pt modelId="{FB3E53FD-47D3-4B95-ADB5-966DB3A0EAA3}">
      <dgm:prSet/>
      <dgm:spPr/>
      <dgm:t>
        <a:bodyPr/>
        <a:lstStyle/>
        <a:p>
          <a:r>
            <a:rPr lang="en-US" baseline="0"/>
            <a:t>Matematik:</a:t>
          </a:r>
          <a:endParaRPr lang="en-US"/>
        </a:p>
      </dgm:t>
    </dgm:pt>
    <dgm:pt modelId="{28C65335-C5E4-4467-9F66-6639F71A6EEA}" type="parTrans" cxnId="{B350EDC4-F3B9-4530-97EC-9EA747FF95C6}">
      <dgm:prSet/>
      <dgm:spPr/>
      <dgm:t>
        <a:bodyPr/>
        <a:lstStyle/>
        <a:p>
          <a:endParaRPr lang="en-US"/>
        </a:p>
      </dgm:t>
    </dgm:pt>
    <dgm:pt modelId="{51681444-0F72-4A8C-8F88-00248DEBEA99}" type="sibTrans" cxnId="{B350EDC4-F3B9-4530-97EC-9EA747FF95C6}">
      <dgm:prSet/>
      <dgm:spPr/>
      <dgm:t>
        <a:bodyPr/>
        <a:lstStyle/>
        <a:p>
          <a:endParaRPr lang="en-US"/>
        </a:p>
      </dgm:t>
    </dgm:pt>
    <dgm:pt modelId="{4A29DC88-9C99-4D40-BDB4-6C471D868F0E}">
      <dgm:prSet/>
      <dgm:spPr/>
      <dgm:t>
        <a:bodyPr/>
        <a:lstStyle/>
        <a:p>
          <a:r>
            <a:rPr lang="en-US" baseline="0"/>
            <a:t>Hann lära oss mycket</a:t>
          </a:r>
          <a:endParaRPr lang="en-US"/>
        </a:p>
      </dgm:t>
    </dgm:pt>
    <dgm:pt modelId="{C40DBF5C-B570-4537-810A-662381A292D4}" type="parTrans" cxnId="{D4849D92-631E-415B-88E5-8897E1577C8A}">
      <dgm:prSet/>
      <dgm:spPr/>
      <dgm:t>
        <a:bodyPr/>
        <a:lstStyle/>
        <a:p>
          <a:endParaRPr lang="en-US"/>
        </a:p>
      </dgm:t>
    </dgm:pt>
    <dgm:pt modelId="{77EB669C-9495-4A12-BD86-8D765DCF0A38}" type="sibTrans" cxnId="{D4849D92-631E-415B-88E5-8897E1577C8A}">
      <dgm:prSet/>
      <dgm:spPr/>
      <dgm:t>
        <a:bodyPr/>
        <a:lstStyle/>
        <a:p>
          <a:endParaRPr lang="en-US"/>
        </a:p>
      </dgm:t>
    </dgm:pt>
    <dgm:pt modelId="{6F99744D-9893-4FE8-88E1-C3B0E25F4106}">
      <dgm:prSet/>
      <dgm:spPr/>
      <dgm:t>
        <a:bodyPr/>
        <a:lstStyle/>
        <a:p>
          <a:r>
            <a:rPr lang="en-US" baseline="0"/>
            <a:t>Mycket repetition av sånt man hunnit glömma</a:t>
          </a:r>
          <a:endParaRPr lang="en-US"/>
        </a:p>
      </dgm:t>
    </dgm:pt>
    <dgm:pt modelId="{4A3CC9BA-5333-4533-A8CD-1D54B971E737}" type="parTrans" cxnId="{B0996C83-5428-4503-928B-F376BBBFCC66}">
      <dgm:prSet/>
      <dgm:spPr/>
      <dgm:t>
        <a:bodyPr/>
        <a:lstStyle/>
        <a:p>
          <a:endParaRPr lang="en-US"/>
        </a:p>
      </dgm:t>
    </dgm:pt>
    <dgm:pt modelId="{3A611E04-39B5-492B-A8EB-72A83E13B2FF}" type="sibTrans" cxnId="{B0996C83-5428-4503-928B-F376BBBFCC66}">
      <dgm:prSet/>
      <dgm:spPr/>
      <dgm:t>
        <a:bodyPr/>
        <a:lstStyle/>
        <a:p>
          <a:endParaRPr lang="en-US"/>
        </a:p>
      </dgm:t>
    </dgm:pt>
    <dgm:pt modelId="{A93ACE57-7B9C-4C8C-B562-CA764820A55C}">
      <dgm:prSet/>
      <dgm:spPr/>
      <dgm:t>
        <a:bodyPr/>
        <a:lstStyle/>
        <a:p>
          <a:r>
            <a:rPr lang="en-US" baseline="0"/>
            <a:t>Gamla urvalsprov</a:t>
          </a:r>
          <a:endParaRPr lang="en-US"/>
        </a:p>
      </dgm:t>
    </dgm:pt>
    <dgm:pt modelId="{061D8B1E-BCBF-4DF8-8C1A-5C15076868B9}" type="parTrans" cxnId="{00FAA459-88F5-428C-9A8A-55E054B38A08}">
      <dgm:prSet/>
      <dgm:spPr/>
      <dgm:t>
        <a:bodyPr/>
        <a:lstStyle/>
        <a:p>
          <a:endParaRPr lang="en-US"/>
        </a:p>
      </dgm:t>
    </dgm:pt>
    <dgm:pt modelId="{622A1E7B-413E-4882-BF77-29E32F56C6FB}" type="sibTrans" cxnId="{00FAA459-88F5-428C-9A8A-55E054B38A08}">
      <dgm:prSet/>
      <dgm:spPr/>
      <dgm:t>
        <a:bodyPr/>
        <a:lstStyle/>
        <a:p>
          <a:endParaRPr lang="en-US"/>
        </a:p>
      </dgm:t>
    </dgm:pt>
    <dgm:pt modelId="{8052F2F0-5509-4315-A563-91E553863953}" type="pres">
      <dgm:prSet presAssocID="{B47B95CA-B771-4CC1-B923-DBCBD3054625}" presName="linear" presStyleCnt="0">
        <dgm:presLayoutVars>
          <dgm:animLvl val="lvl"/>
          <dgm:resizeHandles val="exact"/>
        </dgm:presLayoutVars>
      </dgm:prSet>
      <dgm:spPr/>
    </dgm:pt>
    <dgm:pt modelId="{35B8179D-D7BC-4ACC-B78A-2E2DF4C43BE2}" type="pres">
      <dgm:prSet presAssocID="{F452EE84-C6CF-46DF-8305-85B5AD4CFF7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4836013-47F2-4324-BC4E-4020571D52EA}" type="pres">
      <dgm:prSet presAssocID="{F452EE84-C6CF-46DF-8305-85B5AD4CFF74}" presName="childText" presStyleLbl="revTx" presStyleIdx="0" presStyleCnt="2">
        <dgm:presLayoutVars>
          <dgm:bulletEnabled val="1"/>
        </dgm:presLayoutVars>
      </dgm:prSet>
      <dgm:spPr/>
    </dgm:pt>
    <dgm:pt modelId="{AFDA87C8-4BA3-4531-AFC5-606BC07F61FE}" type="pres">
      <dgm:prSet presAssocID="{FB3E53FD-47D3-4B95-ADB5-966DB3A0EAA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26FD43E-C5EB-4069-A423-3DEC0D05ACFA}" type="pres">
      <dgm:prSet presAssocID="{FB3E53FD-47D3-4B95-ADB5-966DB3A0EAA3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8034106-99A6-452A-A24C-C2949E432563}" type="presOf" srcId="{6F99744D-9893-4FE8-88E1-C3B0E25F4106}" destId="{726FD43E-C5EB-4069-A423-3DEC0D05ACFA}" srcOrd="0" destOrd="1" presId="urn:microsoft.com/office/officeart/2005/8/layout/vList2"/>
    <dgm:cxn modelId="{C873080D-FEE2-4023-A017-98F052C9E480}" type="presOf" srcId="{02039C2D-44E4-467E-B990-4EDC38FCD59E}" destId="{44836013-47F2-4324-BC4E-4020571D52EA}" srcOrd="0" destOrd="0" presId="urn:microsoft.com/office/officeart/2005/8/layout/vList2"/>
    <dgm:cxn modelId="{F14DF412-3394-47FF-AC92-75C62B67EA10}" type="presOf" srcId="{0082C4CF-A441-4CE4-82F0-048E19F95529}" destId="{44836013-47F2-4324-BC4E-4020571D52EA}" srcOrd="0" destOrd="1" presId="urn:microsoft.com/office/officeart/2005/8/layout/vList2"/>
    <dgm:cxn modelId="{12E80617-B378-478B-9186-B20BA2B0321D}" type="presOf" srcId="{FB3E53FD-47D3-4B95-ADB5-966DB3A0EAA3}" destId="{AFDA87C8-4BA3-4531-AFC5-606BC07F61FE}" srcOrd="0" destOrd="0" presId="urn:microsoft.com/office/officeart/2005/8/layout/vList2"/>
    <dgm:cxn modelId="{D870163F-89B2-4F09-805C-1FD45FE824B7}" srcId="{F452EE84-C6CF-46DF-8305-85B5AD4CFF74}" destId="{02039C2D-44E4-467E-B990-4EDC38FCD59E}" srcOrd="0" destOrd="0" parTransId="{2769DFF5-0E13-4067-932B-AD73C23A1531}" sibTransId="{08EA1CA8-1C0F-45CD-A701-674EDE642860}"/>
    <dgm:cxn modelId="{50F63452-3E56-40D8-9793-1A3CD8436A12}" type="presOf" srcId="{4A29DC88-9C99-4D40-BDB4-6C471D868F0E}" destId="{726FD43E-C5EB-4069-A423-3DEC0D05ACFA}" srcOrd="0" destOrd="0" presId="urn:microsoft.com/office/officeart/2005/8/layout/vList2"/>
    <dgm:cxn modelId="{D4978355-DFCB-4706-A440-676DC7FCA312}" type="presOf" srcId="{A93ACE57-7B9C-4C8C-B562-CA764820A55C}" destId="{726FD43E-C5EB-4069-A423-3DEC0D05ACFA}" srcOrd="0" destOrd="2" presId="urn:microsoft.com/office/officeart/2005/8/layout/vList2"/>
    <dgm:cxn modelId="{F56D9876-E356-4E07-A837-DFEF5180FDFD}" srcId="{B47B95CA-B771-4CC1-B923-DBCBD3054625}" destId="{F452EE84-C6CF-46DF-8305-85B5AD4CFF74}" srcOrd="0" destOrd="0" parTransId="{15853E59-2462-43CF-BB0F-BBF85F7B6C30}" sibTransId="{3041A973-189C-4370-BEBE-0103D701CC28}"/>
    <dgm:cxn modelId="{00FAA459-88F5-428C-9A8A-55E054B38A08}" srcId="{FB3E53FD-47D3-4B95-ADB5-966DB3A0EAA3}" destId="{A93ACE57-7B9C-4C8C-B562-CA764820A55C}" srcOrd="2" destOrd="0" parTransId="{061D8B1E-BCBF-4DF8-8C1A-5C15076868B9}" sibTransId="{622A1E7B-413E-4882-BF77-29E32F56C6FB}"/>
    <dgm:cxn modelId="{71FCE979-003C-4BED-B95E-9755C3CB4DD8}" type="presOf" srcId="{F452EE84-C6CF-46DF-8305-85B5AD4CFF74}" destId="{35B8179D-D7BC-4ACC-B78A-2E2DF4C43BE2}" srcOrd="0" destOrd="0" presId="urn:microsoft.com/office/officeart/2005/8/layout/vList2"/>
    <dgm:cxn modelId="{B0996C83-5428-4503-928B-F376BBBFCC66}" srcId="{FB3E53FD-47D3-4B95-ADB5-966DB3A0EAA3}" destId="{6F99744D-9893-4FE8-88E1-C3B0E25F4106}" srcOrd="1" destOrd="0" parTransId="{4A3CC9BA-5333-4533-A8CD-1D54B971E737}" sibTransId="{3A611E04-39B5-492B-A8EB-72A83E13B2FF}"/>
    <dgm:cxn modelId="{D4EA8883-786A-4D35-85E1-1248943FB433}" type="presOf" srcId="{B47B95CA-B771-4CC1-B923-DBCBD3054625}" destId="{8052F2F0-5509-4315-A563-91E553863953}" srcOrd="0" destOrd="0" presId="urn:microsoft.com/office/officeart/2005/8/layout/vList2"/>
    <dgm:cxn modelId="{D4849D92-631E-415B-88E5-8897E1577C8A}" srcId="{FB3E53FD-47D3-4B95-ADB5-966DB3A0EAA3}" destId="{4A29DC88-9C99-4D40-BDB4-6C471D868F0E}" srcOrd="0" destOrd="0" parTransId="{C40DBF5C-B570-4537-810A-662381A292D4}" sibTransId="{77EB669C-9495-4A12-BD86-8D765DCF0A38}"/>
    <dgm:cxn modelId="{3C5BAC9A-3B33-444D-987D-FAA8B4A576CB}" type="presOf" srcId="{1C4FB5BD-8D67-4260-9808-AD41BEF51006}" destId="{44836013-47F2-4324-BC4E-4020571D52EA}" srcOrd="0" destOrd="2" presId="urn:microsoft.com/office/officeart/2005/8/layout/vList2"/>
    <dgm:cxn modelId="{B350EDC4-F3B9-4530-97EC-9EA747FF95C6}" srcId="{B47B95CA-B771-4CC1-B923-DBCBD3054625}" destId="{FB3E53FD-47D3-4B95-ADB5-966DB3A0EAA3}" srcOrd="1" destOrd="0" parTransId="{28C65335-C5E4-4467-9F66-6639F71A6EEA}" sibTransId="{51681444-0F72-4A8C-8F88-00248DEBEA99}"/>
    <dgm:cxn modelId="{B3B09BCC-09C4-41CB-8A63-4A0D0A3ADFC2}" srcId="{F452EE84-C6CF-46DF-8305-85B5AD4CFF74}" destId="{0082C4CF-A441-4CE4-82F0-048E19F95529}" srcOrd="1" destOrd="0" parTransId="{B0190317-3AE0-4C5F-A2D4-89979147F6A2}" sibTransId="{763F08AA-C06B-4356-ADC5-44AEFC9F062A}"/>
    <dgm:cxn modelId="{A5F985F3-45B0-4EF3-8B97-FDBC98B76665}" srcId="{F452EE84-C6CF-46DF-8305-85B5AD4CFF74}" destId="{1C4FB5BD-8D67-4260-9808-AD41BEF51006}" srcOrd="2" destOrd="0" parTransId="{FD7325B9-0035-4803-9CDE-F4F3DAC065D8}" sibTransId="{1CCED82C-4E1D-492B-954B-5DB7377191E1}"/>
    <dgm:cxn modelId="{86CD2704-6673-477E-BC71-BCFE69B3E070}" type="presParOf" srcId="{8052F2F0-5509-4315-A563-91E553863953}" destId="{35B8179D-D7BC-4ACC-B78A-2E2DF4C43BE2}" srcOrd="0" destOrd="0" presId="urn:microsoft.com/office/officeart/2005/8/layout/vList2"/>
    <dgm:cxn modelId="{9FCB88D8-F25E-4ADC-80CC-14C59CD2B7D3}" type="presParOf" srcId="{8052F2F0-5509-4315-A563-91E553863953}" destId="{44836013-47F2-4324-BC4E-4020571D52EA}" srcOrd="1" destOrd="0" presId="urn:microsoft.com/office/officeart/2005/8/layout/vList2"/>
    <dgm:cxn modelId="{9F65A977-5579-4AB0-AD2B-28A0B9885DF6}" type="presParOf" srcId="{8052F2F0-5509-4315-A563-91E553863953}" destId="{AFDA87C8-4BA3-4531-AFC5-606BC07F61FE}" srcOrd="2" destOrd="0" presId="urn:microsoft.com/office/officeart/2005/8/layout/vList2"/>
    <dgm:cxn modelId="{E93C55B4-21EF-4AA7-A67D-7A2C8BD7DF65}" type="presParOf" srcId="{8052F2F0-5509-4315-A563-91E553863953}" destId="{726FD43E-C5EB-4069-A423-3DEC0D05ACF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06C4665-9919-45CB-B3F2-4BC49B1C3C0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9482692-DFBF-413D-9B44-7005B01553A0}">
      <dgm:prSet/>
      <dgm:spPr/>
      <dgm:t>
        <a:bodyPr/>
        <a:lstStyle/>
        <a:p>
          <a:r>
            <a:rPr lang="en-US" b="1" baseline="0"/>
            <a:t>Studie- och karriärplanering:</a:t>
          </a:r>
          <a:endParaRPr lang="en-US"/>
        </a:p>
      </dgm:t>
    </dgm:pt>
    <dgm:pt modelId="{C5B91E3C-8836-4E08-8F8E-128F20D5BD8F}" type="parTrans" cxnId="{C1DEBE89-7602-4F67-8BE4-961CBE76D1B9}">
      <dgm:prSet/>
      <dgm:spPr/>
      <dgm:t>
        <a:bodyPr/>
        <a:lstStyle/>
        <a:p>
          <a:endParaRPr lang="en-US"/>
        </a:p>
      </dgm:t>
    </dgm:pt>
    <dgm:pt modelId="{165F1BE4-CD5A-43A2-935C-8D616FB01243}" type="sibTrans" cxnId="{C1DEBE89-7602-4F67-8BE4-961CBE76D1B9}">
      <dgm:prSet/>
      <dgm:spPr/>
      <dgm:t>
        <a:bodyPr/>
        <a:lstStyle/>
        <a:p>
          <a:endParaRPr lang="en-US"/>
        </a:p>
      </dgm:t>
    </dgm:pt>
    <dgm:pt modelId="{EA2B992D-067D-4F8F-89F7-59F37CE8153F}">
      <dgm:prSet/>
      <dgm:spPr/>
      <dgm:t>
        <a:bodyPr/>
        <a:lstStyle/>
        <a:p>
          <a:r>
            <a:rPr lang="en-US" baseline="0"/>
            <a:t>Inblick i det ekonomiska studielivet</a:t>
          </a:r>
          <a:endParaRPr lang="en-US"/>
        </a:p>
      </dgm:t>
    </dgm:pt>
    <dgm:pt modelId="{A8ACF998-04D4-4B1F-AFE1-1CF0C54EB6C5}" type="parTrans" cxnId="{CEC1B613-384F-4F17-BDA7-234BE1E0D8FA}">
      <dgm:prSet/>
      <dgm:spPr/>
      <dgm:t>
        <a:bodyPr/>
        <a:lstStyle/>
        <a:p>
          <a:endParaRPr lang="en-US"/>
        </a:p>
      </dgm:t>
    </dgm:pt>
    <dgm:pt modelId="{2AF34C5B-B4CF-4EC3-B7AD-DC6CFBF1EC7C}" type="sibTrans" cxnId="{CEC1B613-384F-4F17-BDA7-234BE1E0D8FA}">
      <dgm:prSet/>
      <dgm:spPr/>
      <dgm:t>
        <a:bodyPr/>
        <a:lstStyle/>
        <a:p>
          <a:endParaRPr lang="en-US"/>
        </a:p>
      </dgm:t>
    </dgm:pt>
    <dgm:pt modelId="{3D508329-B000-49FC-8774-3D62FD3EDBC8}">
      <dgm:prSet/>
      <dgm:spPr/>
      <dgm:t>
        <a:bodyPr/>
        <a:lstStyle/>
        <a:p>
          <a:r>
            <a:rPr lang="en-US" baseline="0"/>
            <a:t>Presentationer av skolor var bra</a:t>
          </a:r>
          <a:endParaRPr lang="en-US"/>
        </a:p>
      </dgm:t>
    </dgm:pt>
    <dgm:pt modelId="{658BAAAE-1F53-43F4-BBC4-AC0BDB2AED2A}" type="parTrans" cxnId="{BCB4722A-E96B-4CAC-B3B8-1F9C781B9673}">
      <dgm:prSet/>
      <dgm:spPr/>
      <dgm:t>
        <a:bodyPr/>
        <a:lstStyle/>
        <a:p>
          <a:endParaRPr lang="en-US"/>
        </a:p>
      </dgm:t>
    </dgm:pt>
    <dgm:pt modelId="{6E09464F-D44A-4B64-9DC6-744EB8F7A4E9}" type="sibTrans" cxnId="{BCB4722A-E96B-4CAC-B3B8-1F9C781B9673}">
      <dgm:prSet/>
      <dgm:spPr/>
      <dgm:t>
        <a:bodyPr/>
        <a:lstStyle/>
        <a:p>
          <a:endParaRPr lang="en-US"/>
        </a:p>
      </dgm:t>
    </dgm:pt>
    <dgm:pt modelId="{7071ADF4-8C4E-49B8-BB5E-004BEC40F835}">
      <dgm:prSet/>
      <dgm:spPr/>
      <dgm:t>
        <a:bodyPr/>
        <a:lstStyle/>
        <a:p>
          <a:r>
            <a:rPr lang="en-US" baseline="0"/>
            <a:t>Lärorik förberedelse inför vidare studier</a:t>
          </a:r>
          <a:endParaRPr lang="en-US"/>
        </a:p>
      </dgm:t>
    </dgm:pt>
    <dgm:pt modelId="{66A7EFDB-29B3-4F0E-9C3D-C1131D963D85}" type="parTrans" cxnId="{338C510E-4B56-4F05-A059-BC028742EED9}">
      <dgm:prSet/>
      <dgm:spPr/>
      <dgm:t>
        <a:bodyPr/>
        <a:lstStyle/>
        <a:p>
          <a:endParaRPr lang="en-US"/>
        </a:p>
      </dgm:t>
    </dgm:pt>
    <dgm:pt modelId="{DFED9035-8B53-4788-8793-924576B4D65F}" type="sibTrans" cxnId="{338C510E-4B56-4F05-A059-BC028742EED9}">
      <dgm:prSet/>
      <dgm:spPr/>
      <dgm:t>
        <a:bodyPr/>
        <a:lstStyle/>
        <a:p>
          <a:endParaRPr lang="en-US"/>
        </a:p>
      </dgm:t>
    </dgm:pt>
    <dgm:pt modelId="{66CCB22C-B90B-467C-B545-27DD3823A728}">
      <dgm:prSet/>
      <dgm:spPr/>
      <dgm:t>
        <a:bodyPr/>
        <a:lstStyle/>
        <a:p>
          <a:r>
            <a:rPr lang="sv-FI" b="1" baseline="0"/>
            <a:t>Engelska:</a:t>
          </a:r>
          <a:endParaRPr lang="en-US"/>
        </a:p>
      </dgm:t>
    </dgm:pt>
    <dgm:pt modelId="{475BB495-8DB5-4971-A08D-E54DBFF70BD6}" type="parTrans" cxnId="{8CD8D866-BC29-4694-86FA-D431F6BAF31E}">
      <dgm:prSet/>
      <dgm:spPr/>
      <dgm:t>
        <a:bodyPr/>
        <a:lstStyle/>
        <a:p>
          <a:endParaRPr lang="en-US"/>
        </a:p>
      </dgm:t>
    </dgm:pt>
    <dgm:pt modelId="{F779A156-FD77-49E5-9A9F-7365FC7CB0D5}" type="sibTrans" cxnId="{8CD8D866-BC29-4694-86FA-D431F6BAF31E}">
      <dgm:prSet/>
      <dgm:spPr/>
      <dgm:t>
        <a:bodyPr/>
        <a:lstStyle/>
        <a:p>
          <a:endParaRPr lang="en-US"/>
        </a:p>
      </dgm:t>
    </dgm:pt>
    <dgm:pt modelId="{BCEF5F59-11D5-4735-A164-90B893EAE971}">
      <dgm:prSet/>
      <dgm:spPr/>
      <dgm:t>
        <a:bodyPr/>
        <a:lstStyle/>
        <a:p>
          <a:r>
            <a:rPr lang="sv-FI" baseline="0"/>
            <a:t>Lärorika uppgifter</a:t>
          </a:r>
          <a:endParaRPr lang="en-US"/>
        </a:p>
      </dgm:t>
    </dgm:pt>
    <dgm:pt modelId="{457B75CE-0318-4722-B94E-8E3EE034F991}" type="parTrans" cxnId="{C1DA9B85-B1B9-4E94-AD6B-F3184F26F946}">
      <dgm:prSet/>
      <dgm:spPr/>
      <dgm:t>
        <a:bodyPr/>
        <a:lstStyle/>
        <a:p>
          <a:endParaRPr lang="en-US"/>
        </a:p>
      </dgm:t>
    </dgm:pt>
    <dgm:pt modelId="{F3D733E8-9233-4801-94B5-8ED43743E206}" type="sibTrans" cxnId="{C1DA9B85-B1B9-4E94-AD6B-F3184F26F946}">
      <dgm:prSet/>
      <dgm:spPr/>
      <dgm:t>
        <a:bodyPr/>
        <a:lstStyle/>
        <a:p>
          <a:endParaRPr lang="en-US"/>
        </a:p>
      </dgm:t>
    </dgm:pt>
    <dgm:pt modelId="{AAB67B79-14A3-49FC-B584-F4E1485D944B}">
      <dgm:prSet/>
      <dgm:spPr/>
      <dgm:t>
        <a:bodyPr/>
        <a:lstStyle/>
        <a:p>
          <a:r>
            <a:rPr lang="sv-FI" baseline="0"/>
            <a:t>Bra diskussions- och presentationsövningar</a:t>
          </a:r>
          <a:endParaRPr lang="en-US"/>
        </a:p>
      </dgm:t>
    </dgm:pt>
    <dgm:pt modelId="{EE8C4AE9-A005-43EA-A523-836E049596E0}" type="parTrans" cxnId="{E0D0912F-37A5-4CF5-9207-D1E54E409561}">
      <dgm:prSet/>
      <dgm:spPr/>
      <dgm:t>
        <a:bodyPr/>
        <a:lstStyle/>
        <a:p>
          <a:endParaRPr lang="en-US"/>
        </a:p>
      </dgm:t>
    </dgm:pt>
    <dgm:pt modelId="{A2461ECA-D6C0-4767-948E-CDBAB4C84F74}" type="sibTrans" cxnId="{E0D0912F-37A5-4CF5-9207-D1E54E409561}">
      <dgm:prSet/>
      <dgm:spPr/>
      <dgm:t>
        <a:bodyPr/>
        <a:lstStyle/>
        <a:p>
          <a:endParaRPr lang="en-US"/>
        </a:p>
      </dgm:t>
    </dgm:pt>
    <dgm:pt modelId="{46F190DF-4A80-441F-80D7-170F6AB70127}">
      <dgm:prSet/>
      <dgm:spPr/>
      <dgm:t>
        <a:bodyPr/>
        <a:lstStyle/>
        <a:p>
          <a:r>
            <a:rPr lang="en-US" b="1" baseline="0"/>
            <a:t>Finska:</a:t>
          </a:r>
          <a:endParaRPr lang="en-US"/>
        </a:p>
      </dgm:t>
    </dgm:pt>
    <dgm:pt modelId="{660FCAD9-7D97-4D16-8633-4F400887F2DF}" type="parTrans" cxnId="{320588A8-2FA3-4DB9-8413-2FE9571FD4F1}">
      <dgm:prSet/>
      <dgm:spPr/>
      <dgm:t>
        <a:bodyPr/>
        <a:lstStyle/>
        <a:p>
          <a:endParaRPr lang="en-US"/>
        </a:p>
      </dgm:t>
    </dgm:pt>
    <dgm:pt modelId="{4E5055D6-9BD2-4577-B4A7-933B19581A6B}" type="sibTrans" cxnId="{320588A8-2FA3-4DB9-8413-2FE9571FD4F1}">
      <dgm:prSet/>
      <dgm:spPr/>
      <dgm:t>
        <a:bodyPr/>
        <a:lstStyle/>
        <a:p>
          <a:endParaRPr lang="en-US"/>
        </a:p>
      </dgm:t>
    </dgm:pt>
    <dgm:pt modelId="{0B06B117-66CE-4ED1-9E0F-D74E4F23DEC8}">
      <dgm:prSet/>
      <dgm:spPr/>
      <dgm:t>
        <a:bodyPr/>
        <a:lstStyle/>
        <a:p>
          <a:r>
            <a:rPr lang="en-US" baseline="0"/>
            <a:t>Översättningsövningar</a:t>
          </a:r>
          <a:endParaRPr lang="en-US"/>
        </a:p>
      </dgm:t>
    </dgm:pt>
    <dgm:pt modelId="{8DF2C5B9-9130-4DBB-8BEA-F83359377CE1}" type="parTrans" cxnId="{DFB7A823-C801-4179-AB99-54898D3D66C6}">
      <dgm:prSet/>
      <dgm:spPr/>
      <dgm:t>
        <a:bodyPr/>
        <a:lstStyle/>
        <a:p>
          <a:endParaRPr lang="en-US"/>
        </a:p>
      </dgm:t>
    </dgm:pt>
    <dgm:pt modelId="{CBCDD0AF-8AEB-4589-A8FF-51891F3FBFD4}" type="sibTrans" cxnId="{DFB7A823-C801-4179-AB99-54898D3D66C6}">
      <dgm:prSet/>
      <dgm:spPr/>
      <dgm:t>
        <a:bodyPr/>
        <a:lstStyle/>
        <a:p>
          <a:endParaRPr lang="en-US"/>
        </a:p>
      </dgm:t>
    </dgm:pt>
    <dgm:pt modelId="{B9731A55-CE36-4422-8A17-AFBC238F66E5}">
      <dgm:prSet/>
      <dgm:spPr/>
      <dgm:t>
        <a:bodyPr/>
        <a:lstStyle/>
        <a:p>
          <a:r>
            <a:rPr lang="en-US" baseline="0"/>
            <a:t>Att bli van med finska språket</a:t>
          </a:r>
          <a:endParaRPr lang="en-US"/>
        </a:p>
      </dgm:t>
    </dgm:pt>
    <dgm:pt modelId="{4B6EDD4B-F33E-4A92-9E2C-69A3073BC7F8}" type="parTrans" cxnId="{0C399F37-F1E5-47DF-A50F-1F7A381483C4}">
      <dgm:prSet/>
      <dgm:spPr/>
      <dgm:t>
        <a:bodyPr/>
        <a:lstStyle/>
        <a:p>
          <a:endParaRPr lang="en-US"/>
        </a:p>
      </dgm:t>
    </dgm:pt>
    <dgm:pt modelId="{9038EC71-24F8-4B07-8F3B-2BBED083D558}" type="sibTrans" cxnId="{0C399F37-F1E5-47DF-A50F-1F7A381483C4}">
      <dgm:prSet/>
      <dgm:spPr/>
      <dgm:t>
        <a:bodyPr/>
        <a:lstStyle/>
        <a:p>
          <a:endParaRPr lang="en-US"/>
        </a:p>
      </dgm:t>
    </dgm:pt>
    <dgm:pt modelId="{32FA1E41-FF67-4F2C-A786-AB15784824F0}" type="pres">
      <dgm:prSet presAssocID="{906C4665-9919-45CB-B3F2-4BC49B1C3C09}" presName="linear" presStyleCnt="0">
        <dgm:presLayoutVars>
          <dgm:animLvl val="lvl"/>
          <dgm:resizeHandles val="exact"/>
        </dgm:presLayoutVars>
      </dgm:prSet>
      <dgm:spPr/>
    </dgm:pt>
    <dgm:pt modelId="{D6F6BDDF-F64C-45E6-917C-A74EDDBC59E8}" type="pres">
      <dgm:prSet presAssocID="{E9482692-DFBF-413D-9B44-7005B01553A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9910A83-5E12-435D-B18B-F01D59EA12E4}" type="pres">
      <dgm:prSet presAssocID="{E9482692-DFBF-413D-9B44-7005B01553A0}" presName="childText" presStyleLbl="revTx" presStyleIdx="0" presStyleCnt="3">
        <dgm:presLayoutVars>
          <dgm:bulletEnabled val="1"/>
        </dgm:presLayoutVars>
      </dgm:prSet>
      <dgm:spPr/>
    </dgm:pt>
    <dgm:pt modelId="{38DFCFEE-829C-42D5-9E57-362EF23DE36E}" type="pres">
      <dgm:prSet presAssocID="{66CCB22C-B90B-467C-B545-27DD3823A72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E5C0FDB-CDB2-4DC7-87C7-10B362BF917C}" type="pres">
      <dgm:prSet presAssocID="{66CCB22C-B90B-467C-B545-27DD3823A728}" presName="childText" presStyleLbl="revTx" presStyleIdx="1" presStyleCnt="3">
        <dgm:presLayoutVars>
          <dgm:bulletEnabled val="1"/>
        </dgm:presLayoutVars>
      </dgm:prSet>
      <dgm:spPr/>
    </dgm:pt>
    <dgm:pt modelId="{B59C3868-CE90-414E-BBAB-127ACBC2C71D}" type="pres">
      <dgm:prSet presAssocID="{46F190DF-4A80-441F-80D7-170F6AB7012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03E3A88-7F8D-4A16-89D1-CFE66EB87B67}" type="pres">
      <dgm:prSet presAssocID="{46F190DF-4A80-441F-80D7-170F6AB70127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338C510E-4B56-4F05-A059-BC028742EED9}" srcId="{E9482692-DFBF-413D-9B44-7005B01553A0}" destId="{7071ADF4-8C4E-49B8-BB5E-004BEC40F835}" srcOrd="2" destOrd="0" parTransId="{66A7EFDB-29B3-4F0E-9C3D-C1131D963D85}" sibTransId="{DFED9035-8B53-4788-8793-924576B4D65F}"/>
    <dgm:cxn modelId="{5F8F7213-1D8D-4D6A-AF9F-2A36F10A0B7E}" type="presOf" srcId="{AAB67B79-14A3-49FC-B584-F4E1485D944B}" destId="{DE5C0FDB-CDB2-4DC7-87C7-10B362BF917C}" srcOrd="0" destOrd="1" presId="urn:microsoft.com/office/officeart/2005/8/layout/vList2"/>
    <dgm:cxn modelId="{CEC1B613-384F-4F17-BDA7-234BE1E0D8FA}" srcId="{E9482692-DFBF-413D-9B44-7005B01553A0}" destId="{EA2B992D-067D-4F8F-89F7-59F37CE8153F}" srcOrd="0" destOrd="0" parTransId="{A8ACF998-04D4-4B1F-AFE1-1CF0C54EB6C5}" sibTransId="{2AF34C5B-B4CF-4EC3-B7AD-DC6CFBF1EC7C}"/>
    <dgm:cxn modelId="{3B9F5218-D170-447D-ABE0-0B4D090388AF}" type="presOf" srcId="{3D508329-B000-49FC-8774-3D62FD3EDBC8}" destId="{99910A83-5E12-435D-B18B-F01D59EA12E4}" srcOrd="0" destOrd="1" presId="urn:microsoft.com/office/officeart/2005/8/layout/vList2"/>
    <dgm:cxn modelId="{378B631B-24D3-4323-80A5-C78E5D8FEA23}" type="presOf" srcId="{BCEF5F59-11D5-4735-A164-90B893EAE971}" destId="{DE5C0FDB-CDB2-4DC7-87C7-10B362BF917C}" srcOrd="0" destOrd="0" presId="urn:microsoft.com/office/officeart/2005/8/layout/vList2"/>
    <dgm:cxn modelId="{DFB7A823-C801-4179-AB99-54898D3D66C6}" srcId="{46F190DF-4A80-441F-80D7-170F6AB70127}" destId="{0B06B117-66CE-4ED1-9E0F-D74E4F23DEC8}" srcOrd="0" destOrd="0" parTransId="{8DF2C5B9-9130-4DBB-8BEA-F83359377CE1}" sibTransId="{CBCDD0AF-8AEB-4589-A8FF-51891F3FBFD4}"/>
    <dgm:cxn modelId="{894A0E24-32DC-4DA7-9D90-0D6D2F200D65}" type="presOf" srcId="{0B06B117-66CE-4ED1-9E0F-D74E4F23DEC8}" destId="{A03E3A88-7F8D-4A16-89D1-CFE66EB87B67}" srcOrd="0" destOrd="0" presId="urn:microsoft.com/office/officeart/2005/8/layout/vList2"/>
    <dgm:cxn modelId="{7FD25E26-F644-4E39-A325-6A71652BA733}" type="presOf" srcId="{906C4665-9919-45CB-B3F2-4BC49B1C3C09}" destId="{32FA1E41-FF67-4F2C-A786-AB15784824F0}" srcOrd="0" destOrd="0" presId="urn:microsoft.com/office/officeart/2005/8/layout/vList2"/>
    <dgm:cxn modelId="{BCB4722A-E96B-4CAC-B3B8-1F9C781B9673}" srcId="{E9482692-DFBF-413D-9B44-7005B01553A0}" destId="{3D508329-B000-49FC-8774-3D62FD3EDBC8}" srcOrd="1" destOrd="0" parTransId="{658BAAAE-1F53-43F4-BBC4-AC0BDB2AED2A}" sibTransId="{6E09464F-D44A-4B64-9DC6-744EB8F7A4E9}"/>
    <dgm:cxn modelId="{E0D0912F-37A5-4CF5-9207-D1E54E409561}" srcId="{66CCB22C-B90B-467C-B545-27DD3823A728}" destId="{AAB67B79-14A3-49FC-B584-F4E1485D944B}" srcOrd="1" destOrd="0" parTransId="{EE8C4AE9-A005-43EA-A523-836E049596E0}" sibTransId="{A2461ECA-D6C0-4767-948E-CDBAB4C84F74}"/>
    <dgm:cxn modelId="{0C399F37-F1E5-47DF-A50F-1F7A381483C4}" srcId="{46F190DF-4A80-441F-80D7-170F6AB70127}" destId="{B9731A55-CE36-4422-8A17-AFBC238F66E5}" srcOrd="1" destOrd="0" parTransId="{4B6EDD4B-F33E-4A92-9E2C-69A3073BC7F8}" sibTransId="{9038EC71-24F8-4B07-8F3B-2BBED083D558}"/>
    <dgm:cxn modelId="{8CD8D866-BC29-4694-86FA-D431F6BAF31E}" srcId="{906C4665-9919-45CB-B3F2-4BC49B1C3C09}" destId="{66CCB22C-B90B-467C-B545-27DD3823A728}" srcOrd="1" destOrd="0" parTransId="{475BB495-8DB5-4971-A08D-E54DBFF70BD6}" sibTransId="{F779A156-FD77-49E5-9A9F-7365FC7CB0D5}"/>
    <dgm:cxn modelId="{0512B768-C411-4E4B-980B-A24E85C47523}" type="presOf" srcId="{66CCB22C-B90B-467C-B545-27DD3823A728}" destId="{38DFCFEE-829C-42D5-9E57-362EF23DE36E}" srcOrd="0" destOrd="0" presId="urn:microsoft.com/office/officeart/2005/8/layout/vList2"/>
    <dgm:cxn modelId="{C1DA9B85-B1B9-4E94-AD6B-F3184F26F946}" srcId="{66CCB22C-B90B-467C-B545-27DD3823A728}" destId="{BCEF5F59-11D5-4735-A164-90B893EAE971}" srcOrd="0" destOrd="0" parTransId="{457B75CE-0318-4722-B94E-8E3EE034F991}" sibTransId="{F3D733E8-9233-4801-94B5-8ED43743E206}"/>
    <dgm:cxn modelId="{C1DEBE89-7602-4F67-8BE4-961CBE76D1B9}" srcId="{906C4665-9919-45CB-B3F2-4BC49B1C3C09}" destId="{E9482692-DFBF-413D-9B44-7005B01553A0}" srcOrd="0" destOrd="0" parTransId="{C5B91E3C-8836-4E08-8F8E-128F20D5BD8F}" sibTransId="{165F1BE4-CD5A-43A2-935C-8D616FB01243}"/>
    <dgm:cxn modelId="{7B2F2292-1AE2-412A-A40A-A3A58818BCC3}" type="presOf" srcId="{E9482692-DFBF-413D-9B44-7005B01553A0}" destId="{D6F6BDDF-F64C-45E6-917C-A74EDDBC59E8}" srcOrd="0" destOrd="0" presId="urn:microsoft.com/office/officeart/2005/8/layout/vList2"/>
    <dgm:cxn modelId="{084B8393-8837-43EC-AAA9-33369CF7477F}" type="presOf" srcId="{46F190DF-4A80-441F-80D7-170F6AB70127}" destId="{B59C3868-CE90-414E-BBAB-127ACBC2C71D}" srcOrd="0" destOrd="0" presId="urn:microsoft.com/office/officeart/2005/8/layout/vList2"/>
    <dgm:cxn modelId="{320588A8-2FA3-4DB9-8413-2FE9571FD4F1}" srcId="{906C4665-9919-45CB-B3F2-4BC49B1C3C09}" destId="{46F190DF-4A80-441F-80D7-170F6AB70127}" srcOrd="2" destOrd="0" parTransId="{660FCAD9-7D97-4D16-8633-4F400887F2DF}" sibTransId="{4E5055D6-9BD2-4577-B4A7-933B19581A6B}"/>
    <dgm:cxn modelId="{A256F7BB-CE41-42F4-AD1A-E8827707FDE6}" type="presOf" srcId="{B9731A55-CE36-4422-8A17-AFBC238F66E5}" destId="{A03E3A88-7F8D-4A16-89D1-CFE66EB87B67}" srcOrd="0" destOrd="1" presId="urn:microsoft.com/office/officeart/2005/8/layout/vList2"/>
    <dgm:cxn modelId="{4983D8C6-D63F-4929-8010-974C2A366626}" type="presOf" srcId="{7071ADF4-8C4E-49B8-BB5E-004BEC40F835}" destId="{99910A83-5E12-435D-B18B-F01D59EA12E4}" srcOrd="0" destOrd="2" presId="urn:microsoft.com/office/officeart/2005/8/layout/vList2"/>
    <dgm:cxn modelId="{3025AEFB-EBBE-4C0D-801D-45C9CB789655}" type="presOf" srcId="{EA2B992D-067D-4F8F-89F7-59F37CE8153F}" destId="{99910A83-5E12-435D-B18B-F01D59EA12E4}" srcOrd="0" destOrd="0" presId="urn:microsoft.com/office/officeart/2005/8/layout/vList2"/>
    <dgm:cxn modelId="{88DFE425-BF71-4B31-B336-E7DC7AEC54F0}" type="presParOf" srcId="{32FA1E41-FF67-4F2C-A786-AB15784824F0}" destId="{D6F6BDDF-F64C-45E6-917C-A74EDDBC59E8}" srcOrd="0" destOrd="0" presId="urn:microsoft.com/office/officeart/2005/8/layout/vList2"/>
    <dgm:cxn modelId="{F960787E-850C-41C5-B3A0-2C9D2EC544EC}" type="presParOf" srcId="{32FA1E41-FF67-4F2C-A786-AB15784824F0}" destId="{99910A83-5E12-435D-B18B-F01D59EA12E4}" srcOrd="1" destOrd="0" presId="urn:microsoft.com/office/officeart/2005/8/layout/vList2"/>
    <dgm:cxn modelId="{76B40B89-FF72-4E25-B6E3-22370BBBEB9D}" type="presParOf" srcId="{32FA1E41-FF67-4F2C-A786-AB15784824F0}" destId="{38DFCFEE-829C-42D5-9E57-362EF23DE36E}" srcOrd="2" destOrd="0" presId="urn:microsoft.com/office/officeart/2005/8/layout/vList2"/>
    <dgm:cxn modelId="{644E3B76-6C8D-4F5A-BB68-01DAFFEE701D}" type="presParOf" srcId="{32FA1E41-FF67-4F2C-A786-AB15784824F0}" destId="{DE5C0FDB-CDB2-4DC7-87C7-10B362BF917C}" srcOrd="3" destOrd="0" presId="urn:microsoft.com/office/officeart/2005/8/layout/vList2"/>
    <dgm:cxn modelId="{51D151E1-C3A9-42F6-ADF3-5775014573FE}" type="presParOf" srcId="{32FA1E41-FF67-4F2C-A786-AB15784824F0}" destId="{B59C3868-CE90-414E-BBAB-127ACBC2C71D}" srcOrd="4" destOrd="0" presId="urn:microsoft.com/office/officeart/2005/8/layout/vList2"/>
    <dgm:cxn modelId="{FC805EC8-6AB6-46FE-983E-61D7E9FB1455}" type="presParOf" srcId="{32FA1E41-FF67-4F2C-A786-AB15784824F0}" destId="{A03E3A88-7F8D-4A16-89D1-CFE66EB87B6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62F31-E1BA-4255-884B-757576E70180}">
      <dsp:nvSpPr>
        <dsp:cNvPr id="0" name=""/>
        <dsp:cNvSpPr/>
      </dsp:nvSpPr>
      <dsp:spPr>
        <a:xfrm>
          <a:off x="0" y="166547"/>
          <a:ext cx="6683374" cy="75289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baseline="0"/>
            <a:t>Nyttigt och viktigt</a:t>
          </a:r>
          <a:endParaRPr lang="en-US" sz="3300" kern="1200"/>
        </a:p>
      </dsp:txBody>
      <dsp:txXfrm>
        <a:off x="36753" y="203300"/>
        <a:ext cx="6609868" cy="679389"/>
      </dsp:txXfrm>
    </dsp:sp>
    <dsp:sp modelId="{88F05E11-1029-4D9F-9032-DD82EFAFCF02}">
      <dsp:nvSpPr>
        <dsp:cNvPr id="0" name=""/>
        <dsp:cNvSpPr/>
      </dsp:nvSpPr>
      <dsp:spPr>
        <a:xfrm>
          <a:off x="0" y="919442"/>
          <a:ext cx="6683374" cy="734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197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baseline="0"/>
            <a:t>Ordkunskap, hänvisningar, textförståelse och lästeknik </a:t>
          </a:r>
          <a:endParaRPr lang="en-US" sz="2600" kern="1200"/>
        </a:p>
      </dsp:txBody>
      <dsp:txXfrm>
        <a:off x="0" y="919442"/>
        <a:ext cx="6683374" cy="734332"/>
      </dsp:txXfrm>
    </dsp:sp>
    <dsp:sp modelId="{F42B8DBE-088C-4BD3-80E7-12005965DE45}">
      <dsp:nvSpPr>
        <dsp:cNvPr id="0" name=""/>
        <dsp:cNvSpPr/>
      </dsp:nvSpPr>
      <dsp:spPr>
        <a:xfrm>
          <a:off x="0" y="1653774"/>
          <a:ext cx="6683374" cy="752895"/>
        </a:xfrm>
        <a:prstGeom prst="roundRect">
          <a:avLst/>
        </a:prstGeom>
        <a:gradFill rotWithShape="0">
          <a:gsLst>
            <a:gs pos="0">
              <a:schemeClr val="accent2">
                <a:hueOff val="-1671780"/>
                <a:satOff val="-6640"/>
                <a:lumOff val="4216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1671780"/>
                <a:satOff val="-6640"/>
                <a:lumOff val="4216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1671780"/>
                <a:satOff val="-6640"/>
                <a:lumOff val="4216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baseline="0"/>
            <a:t>Att formulera sig skriftligt </a:t>
          </a:r>
          <a:endParaRPr lang="en-US" sz="3300" kern="1200"/>
        </a:p>
      </dsp:txBody>
      <dsp:txXfrm>
        <a:off x="36753" y="1690527"/>
        <a:ext cx="6609868" cy="679389"/>
      </dsp:txXfrm>
    </dsp:sp>
    <dsp:sp modelId="{8949FD55-BE5E-4098-878E-83438C601433}">
      <dsp:nvSpPr>
        <dsp:cNvPr id="0" name=""/>
        <dsp:cNvSpPr/>
      </dsp:nvSpPr>
      <dsp:spPr>
        <a:xfrm>
          <a:off x="0" y="2406669"/>
          <a:ext cx="6683374" cy="546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197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baseline="0"/>
            <a:t>essäer (ett eget skrivprojekt inom branschen) </a:t>
          </a:r>
          <a:endParaRPr lang="en-US" sz="2600" kern="1200"/>
        </a:p>
      </dsp:txBody>
      <dsp:txXfrm>
        <a:off x="0" y="2406669"/>
        <a:ext cx="6683374" cy="546480"/>
      </dsp:txXfrm>
    </dsp:sp>
    <dsp:sp modelId="{CFFA56CF-B2D5-45BC-8C3B-4692F5D2FBF2}">
      <dsp:nvSpPr>
        <dsp:cNvPr id="0" name=""/>
        <dsp:cNvSpPr/>
      </dsp:nvSpPr>
      <dsp:spPr>
        <a:xfrm>
          <a:off x="0" y="2953149"/>
          <a:ext cx="6683374" cy="752895"/>
        </a:xfrm>
        <a:prstGeom prst="roundRect">
          <a:avLst/>
        </a:prstGeom>
        <a:gradFill rotWithShape="0">
          <a:gsLst>
            <a:gs pos="0">
              <a:schemeClr val="accent2">
                <a:hueOff val="-3343561"/>
                <a:satOff val="-13279"/>
                <a:lumOff val="8432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3343561"/>
                <a:satOff val="-13279"/>
                <a:lumOff val="8432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3343561"/>
                <a:satOff val="-13279"/>
                <a:lumOff val="8432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baseline="0"/>
            <a:t>Muntlig framställning </a:t>
          </a:r>
          <a:endParaRPr lang="en-US" sz="3300" kern="1200"/>
        </a:p>
      </dsp:txBody>
      <dsp:txXfrm>
        <a:off x="36753" y="2989902"/>
        <a:ext cx="6609868" cy="679389"/>
      </dsp:txXfrm>
    </dsp:sp>
    <dsp:sp modelId="{58F9C44F-E42A-4982-8F2D-38C8C5403BF6}">
      <dsp:nvSpPr>
        <dsp:cNvPr id="0" name=""/>
        <dsp:cNvSpPr/>
      </dsp:nvSpPr>
      <dsp:spPr>
        <a:xfrm>
          <a:off x="0" y="3706045"/>
          <a:ext cx="6683374" cy="734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197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baseline="0"/>
            <a:t>Argumentationsteknik, presentationer och gruppdiskussioner </a:t>
          </a:r>
          <a:endParaRPr lang="en-US" sz="2600" kern="1200"/>
        </a:p>
      </dsp:txBody>
      <dsp:txXfrm>
        <a:off x="0" y="3706045"/>
        <a:ext cx="6683374" cy="7343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6AFBF-578D-4C51-BE17-68287C89F4F7}">
      <dsp:nvSpPr>
        <dsp:cNvPr id="0" name=""/>
        <dsp:cNvSpPr/>
      </dsp:nvSpPr>
      <dsp:spPr>
        <a:xfrm>
          <a:off x="0" y="54992"/>
          <a:ext cx="6683374" cy="63881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/>
            <a:t>Repetition av matematik </a:t>
          </a:r>
          <a:endParaRPr lang="en-US" sz="2800" kern="1200"/>
        </a:p>
      </dsp:txBody>
      <dsp:txXfrm>
        <a:off x="31185" y="86177"/>
        <a:ext cx="6621004" cy="576449"/>
      </dsp:txXfrm>
    </dsp:sp>
    <dsp:sp modelId="{F6EFBBA0-8F73-4FCE-8656-6B61C35F2330}">
      <dsp:nvSpPr>
        <dsp:cNvPr id="0" name=""/>
        <dsp:cNvSpPr/>
      </dsp:nvSpPr>
      <dsp:spPr>
        <a:xfrm>
          <a:off x="0" y="693812"/>
          <a:ext cx="6683374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197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baseline="0"/>
            <a:t>bråk, procent, ekvationer, geometri, trigonometri</a:t>
          </a:r>
          <a:endParaRPr lang="en-US" sz="2200" kern="1200"/>
        </a:p>
      </dsp:txBody>
      <dsp:txXfrm>
        <a:off x="0" y="693812"/>
        <a:ext cx="6683374" cy="463680"/>
      </dsp:txXfrm>
    </dsp:sp>
    <dsp:sp modelId="{779ACBCF-7113-478E-A933-9FDC740E0998}">
      <dsp:nvSpPr>
        <dsp:cNvPr id="0" name=""/>
        <dsp:cNvSpPr/>
      </dsp:nvSpPr>
      <dsp:spPr>
        <a:xfrm>
          <a:off x="0" y="1157492"/>
          <a:ext cx="6683374" cy="638819"/>
        </a:xfrm>
        <a:prstGeom prst="roundRect">
          <a:avLst/>
        </a:prstGeom>
        <a:gradFill rotWithShape="0">
          <a:gsLst>
            <a:gs pos="0">
              <a:schemeClr val="accent2">
                <a:hueOff val="-1114520"/>
                <a:satOff val="-4426"/>
                <a:lumOff val="2811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1114520"/>
                <a:satOff val="-4426"/>
                <a:lumOff val="2811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1114520"/>
                <a:satOff val="-4426"/>
                <a:lumOff val="2811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/>
            <a:t>Repetition av fysik</a:t>
          </a:r>
          <a:endParaRPr lang="en-US" sz="2800" kern="1200"/>
        </a:p>
      </dsp:txBody>
      <dsp:txXfrm>
        <a:off x="31185" y="1188677"/>
        <a:ext cx="6621004" cy="576449"/>
      </dsp:txXfrm>
    </dsp:sp>
    <dsp:sp modelId="{56DC7ACA-DDE6-4AC5-B748-1EC0B38C0F0E}">
      <dsp:nvSpPr>
        <dsp:cNvPr id="0" name=""/>
        <dsp:cNvSpPr/>
      </dsp:nvSpPr>
      <dsp:spPr>
        <a:xfrm>
          <a:off x="0" y="1796312"/>
          <a:ext cx="6683374" cy="10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197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baseline="0"/>
            <a:t>Värme och tryck 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baseline="0"/>
            <a:t>hastighet, acceleration, kraft, arbete och energi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baseline="0"/>
            <a:t>Arkimedes princip </a:t>
          </a:r>
          <a:endParaRPr lang="en-US" sz="2200" kern="1200"/>
        </a:p>
      </dsp:txBody>
      <dsp:txXfrm>
        <a:off x="0" y="1796312"/>
        <a:ext cx="6683374" cy="1014300"/>
      </dsp:txXfrm>
    </dsp:sp>
    <dsp:sp modelId="{C235B0FD-D32D-4E4D-88A9-3418947437B9}">
      <dsp:nvSpPr>
        <dsp:cNvPr id="0" name=""/>
        <dsp:cNvSpPr/>
      </dsp:nvSpPr>
      <dsp:spPr>
        <a:xfrm>
          <a:off x="0" y="2810612"/>
          <a:ext cx="6683374" cy="638819"/>
        </a:xfrm>
        <a:prstGeom prst="roundRect">
          <a:avLst/>
        </a:prstGeom>
        <a:gradFill rotWithShape="0">
          <a:gsLst>
            <a:gs pos="0">
              <a:schemeClr val="accent2">
                <a:hueOff val="-2229041"/>
                <a:satOff val="-8853"/>
                <a:lumOff val="5621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2229041"/>
                <a:satOff val="-8853"/>
                <a:lumOff val="5621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2229041"/>
                <a:satOff val="-8853"/>
                <a:lumOff val="5621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/>
            <a:t>Repetition av kemi </a:t>
          </a:r>
          <a:endParaRPr lang="en-US" sz="2800" kern="1200"/>
        </a:p>
      </dsp:txBody>
      <dsp:txXfrm>
        <a:off x="31185" y="2841797"/>
        <a:ext cx="6621004" cy="576449"/>
      </dsp:txXfrm>
    </dsp:sp>
    <dsp:sp modelId="{6ED38D64-646B-4D89-9C64-35BB781D401C}">
      <dsp:nvSpPr>
        <dsp:cNvPr id="0" name=""/>
        <dsp:cNvSpPr/>
      </dsp:nvSpPr>
      <dsp:spPr>
        <a:xfrm>
          <a:off x="0" y="3449432"/>
          <a:ext cx="6683374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197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baseline="0"/>
            <a:t>Reaktionslikheter och molbegreppet </a:t>
          </a:r>
          <a:endParaRPr lang="en-US" sz="2200" kern="1200"/>
        </a:p>
      </dsp:txBody>
      <dsp:txXfrm>
        <a:off x="0" y="3449432"/>
        <a:ext cx="6683374" cy="463680"/>
      </dsp:txXfrm>
    </dsp:sp>
    <dsp:sp modelId="{300C7A09-CBB0-4955-B90D-6CEC0DA8A2D7}">
      <dsp:nvSpPr>
        <dsp:cNvPr id="0" name=""/>
        <dsp:cNvSpPr/>
      </dsp:nvSpPr>
      <dsp:spPr>
        <a:xfrm>
          <a:off x="0" y="3913112"/>
          <a:ext cx="6683374" cy="638819"/>
        </a:xfrm>
        <a:prstGeom prst="roundRect">
          <a:avLst/>
        </a:prstGeom>
        <a:gradFill rotWithShape="0">
          <a:gsLst>
            <a:gs pos="0">
              <a:schemeClr val="accent2">
                <a:hueOff val="-3343561"/>
                <a:satOff val="-13279"/>
                <a:lumOff val="8432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3343561"/>
                <a:satOff val="-13279"/>
                <a:lumOff val="8432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3343561"/>
                <a:satOff val="-13279"/>
                <a:lumOff val="8432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/>
            <a:t>Gamla urvalsprov </a:t>
          </a:r>
          <a:endParaRPr lang="en-US" sz="2800" kern="1200"/>
        </a:p>
      </dsp:txBody>
      <dsp:txXfrm>
        <a:off x="31185" y="3944297"/>
        <a:ext cx="6621004" cy="5764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47F9F-BB8F-4264-AFC9-C0EB85B2232B}">
      <dsp:nvSpPr>
        <dsp:cNvPr id="0" name=""/>
        <dsp:cNvSpPr/>
      </dsp:nvSpPr>
      <dsp:spPr>
        <a:xfrm>
          <a:off x="0" y="34112"/>
          <a:ext cx="6683374" cy="6844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baseline="0"/>
            <a:t>Studieuppbyggnad</a:t>
          </a:r>
          <a:endParaRPr lang="en-US" sz="3000" kern="1200"/>
        </a:p>
      </dsp:txBody>
      <dsp:txXfrm>
        <a:off x="33412" y="67524"/>
        <a:ext cx="6616550" cy="617626"/>
      </dsp:txXfrm>
    </dsp:sp>
    <dsp:sp modelId="{742B2952-5297-4331-8320-FEA8A7F319C7}">
      <dsp:nvSpPr>
        <dsp:cNvPr id="0" name=""/>
        <dsp:cNvSpPr/>
      </dsp:nvSpPr>
      <dsp:spPr>
        <a:xfrm>
          <a:off x="0" y="804962"/>
          <a:ext cx="6683374" cy="684450"/>
        </a:xfrm>
        <a:prstGeom prst="roundRect">
          <a:avLst/>
        </a:prstGeom>
        <a:gradFill rotWithShape="0">
          <a:gsLst>
            <a:gs pos="0">
              <a:schemeClr val="accent2">
                <a:hueOff val="-668712"/>
                <a:satOff val="-2656"/>
                <a:lumOff val="1686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668712"/>
                <a:satOff val="-2656"/>
                <a:lumOff val="1686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668712"/>
                <a:satOff val="-2656"/>
                <a:lumOff val="1686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baseline="0"/>
            <a:t>Studieteknik </a:t>
          </a:r>
          <a:endParaRPr lang="en-US" sz="3000" kern="1200"/>
        </a:p>
      </dsp:txBody>
      <dsp:txXfrm>
        <a:off x="33412" y="838374"/>
        <a:ext cx="6616550" cy="617626"/>
      </dsp:txXfrm>
    </dsp:sp>
    <dsp:sp modelId="{F4C7D646-6EF3-41BC-AF15-F5269DBD9524}">
      <dsp:nvSpPr>
        <dsp:cNvPr id="0" name=""/>
        <dsp:cNvSpPr/>
      </dsp:nvSpPr>
      <dsp:spPr>
        <a:xfrm>
          <a:off x="0" y="1575812"/>
          <a:ext cx="6683374" cy="684450"/>
        </a:xfrm>
        <a:prstGeom prst="roundRect">
          <a:avLst/>
        </a:prstGeom>
        <a:gradFill rotWithShape="0">
          <a:gsLst>
            <a:gs pos="0">
              <a:schemeClr val="accent2">
                <a:hueOff val="-1337424"/>
                <a:satOff val="-5312"/>
                <a:lumOff val="3373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1337424"/>
                <a:satOff val="-5312"/>
                <a:lumOff val="3373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1337424"/>
                <a:satOff val="-5312"/>
                <a:lumOff val="3373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baseline="0"/>
            <a:t>Ansökan </a:t>
          </a:r>
          <a:endParaRPr lang="en-US" sz="3000" kern="1200"/>
        </a:p>
      </dsp:txBody>
      <dsp:txXfrm>
        <a:off x="33412" y="1609224"/>
        <a:ext cx="6616550" cy="617626"/>
      </dsp:txXfrm>
    </dsp:sp>
    <dsp:sp modelId="{3FBFE315-AD57-4660-A4D4-C4E59851F1C5}">
      <dsp:nvSpPr>
        <dsp:cNvPr id="0" name=""/>
        <dsp:cNvSpPr/>
      </dsp:nvSpPr>
      <dsp:spPr>
        <a:xfrm>
          <a:off x="0" y="2346662"/>
          <a:ext cx="6683374" cy="684450"/>
        </a:xfrm>
        <a:prstGeom prst="roundRect">
          <a:avLst/>
        </a:prstGeom>
        <a:gradFill rotWithShape="0">
          <a:gsLst>
            <a:gs pos="0">
              <a:schemeClr val="accent2">
                <a:hueOff val="-2006136"/>
                <a:satOff val="-7967"/>
                <a:lumOff val="5059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2006136"/>
                <a:satOff val="-7967"/>
                <a:lumOff val="5059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2006136"/>
                <a:satOff val="-7967"/>
                <a:lumOff val="5059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baseline="0"/>
            <a:t>Besök till högskolor </a:t>
          </a:r>
          <a:endParaRPr lang="en-US" sz="3000" kern="1200"/>
        </a:p>
      </dsp:txBody>
      <dsp:txXfrm>
        <a:off x="33412" y="2380074"/>
        <a:ext cx="6616550" cy="617626"/>
      </dsp:txXfrm>
    </dsp:sp>
    <dsp:sp modelId="{60A450ED-55A2-40F1-A5EA-B1CB134177FA}">
      <dsp:nvSpPr>
        <dsp:cNvPr id="0" name=""/>
        <dsp:cNvSpPr/>
      </dsp:nvSpPr>
      <dsp:spPr>
        <a:xfrm>
          <a:off x="0" y="3117512"/>
          <a:ext cx="6683374" cy="684450"/>
        </a:xfrm>
        <a:prstGeom prst="roundRect">
          <a:avLst/>
        </a:prstGeom>
        <a:gradFill rotWithShape="0">
          <a:gsLst>
            <a:gs pos="0">
              <a:schemeClr val="accent2">
                <a:hueOff val="-2674849"/>
                <a:satOff val="-10623"/>
                <a:lumOff val="6746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2674849"/>
                <a:satOff val="-10623"/>
                <a:lumOff val="6746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2674849"/>
                <a:satOff val="-10623"/>
                <a:lumOff val="6746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baseline="0"/>
            <a:t>Livet som studerande </a:t>
          </a:r>
          <a:endParaRPr lang="en-US" sz="3000" kern="1200"/>
        </a:p>
      </dsp:txBody>
      <dsp:txXfrm>
        <a:off x="33412" y="3150924"/>
        <a:ext cx="6616550" cy="617626"/>
      </dsp:txXfrm>
    </dsp:sp>
    <dsp:sp modelId="{8E774FCA-675A-4DA7-A6B3-37513E61070D}">
      <dsp:nvSpPr>
        <dsp:cNvPr id="0" name=""/>
        <dsp:cNvSpPr/>
      </dsp:nvSpPr>
      <dsp:spPr>
        <a:xfrm>
          <a:off x="0" y="3888362"/>
          <a:ext cx="6683374" cy="684450"/>
        </a:xfrm>
        <a:prstGeom prst="roundRect">
          <a:avLst/>
        </a:prstGeom>
        <a:gradFill rotWithShape="0">
          <a:gsLst>
            <a:gs pos="0">
              <a:schemeClr val="accent2">
                <a:hueOff val="-3343561"/>
                <a:satOff val="-13279"/>
                <a:lumOff val="8432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3343561"/>
                <a:satOff val="-13279"/>
                <a:lumOff val="8432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3343561"/>
                <a:satOff val="-13279"/>
                <a:lumOff val="8432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baseline="0"/>
            <a:t>Arbetslivsfärdighet </a:t>
          </a:r>
          <a:endParaRPr lang="en-US" sz="3000" kern="1200"/>
        </a:p>
      </dsp:txBody>
      <dsp:txXfrm>
        <a:off x="33412" y="3921774"/>
        <a:ext cx="6616550" cy="6176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1123CB-AF92-49E9-98DE-9015AD935B00}">
      <dsp:nvSpPr>
        <dsp:cNvPr id="0" name=""/>
        <dsp:cNvSpPr/>
      </dsp:nvSpPr>
      <dsp:spPr>
        <a:xfrm>
          <a:off x="0" y="69220"/>
          <a:ext cx="6683374" cy="10544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/>
            <a:t>Kommunikationsövningar </a:t>
          </a:r>
          <a:endParaRPr lang="sv-SE" sz="2900" kern="1200" dirty="0"/>
        </a:p>
      </dsp:txBody>
      <dsp:txXfrm>
        <a:off x="51475" y="120695"/>
        <a:ext cx="6580424" cy="951530"/>
      </dsp:txXfrm>
    </dsp:sp>
    <dsp:sp modelId="{49671D2C-CD1B-47CF-80A3-495A431B197E}">
      <dsp:nvSpPr>
        <dsp:cNvPr id="0" name=""/>
        <dsp:cNvSpPr/>
      </dsp:nvSpPr>
      <dsp:spPr>
        <a:xfrm>
          <a:off x="0" y="1207221"/>
          <a:ext cx="6683374" cy="1054480"/>
        </a:xfrm>
        <a:prstGeom prst="roundRect">
          <a:avLst/>
        </a:prstGeom>
        <a:gradFill rotWithShape="0">
          <a:gsLst>
            <a:gs pos="0">
              <a:schemeClr val="accent5">
                <a:hueOff val="2042505"/>
                <a:satOff val="-1222"/>
                <a:lumOff val="5033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5">
                <a:hueOff val="2042505"/>
                <a:satOff val="-1222"/>
                <a:lumOff val="5033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2042505"/>
                <a:satOff val="-1222"/>
                <a:lumOff val="5033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/>
            <a:t>Workshops </a:t>
          </a:r>
          <a:endParaRPr lang="sv-SE" sz="2900" kern="1200" dirty="0"/>
        </a:p>
      </dsp:txBody>
      <dsp:txXfrm>
        <a:off x="51475" y="1258696"/>
        <a:ext cx="6580424" cy="951530"/>
      </dsp:txXfrm>
    </dsp:sp>
    <dsp:sp modelId="{A85011D1-EFE7-4E44-AC6D-9C371F610FB0}">
      <dsp:nvSpPr>
        <dsp:cNvPr id="0" name=""/>
        <dsp:cNvSpPr/>
      </dsp:nvSpPr>
      <dsp:spPr>
        <a:xfrm>
          <a:off x="0" y="2345222"/>
          <a:ext cx="6683374" cy="1054480"/>
        </a:xfrm>
        <a:prstGeom prst="roundRect">
          <a:avLst/>
        </a:prstGeom>
        <a:gradFill rotWithShape="0">
          <a:gsLst>
            <a:gs pos="0">
              <a:schemeClr val="accent5">
                <a:hueOff val="4085009"/>
                <a:satOff val="-2444"/>
                <a:lumOff val="10065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5">
                <a:hueOff val="4085009"/>
                <a:satOff val="-2444"/>
                <a:lumOff val="10065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4085009"/>
                <a:satOff val="-2444"/>
                <a:lumOff val="10065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/>
            <a:t>Infosökning, tolkning och sammanfattning av texter </a:t>
          </a:r>
          <a:endParaRPr lang="sv-SE" sz="2900" kern="1200" dirty="0"/>
        </a:p>
      </dsp:txBody>
      <dsp:txXfrm>
        <a:off x="51475" y="2396697"/>
        <a:ext cx="6580424" cy="951530"/>
      </dsp:txXfrm>
    </dsp:sp>
    <dsp:sp modelId="{75761C70-76B3-463D-A44D-3D50A29782AF}">
      <dsp:nvSpPr>
        <dsp:cNvPr id="0" name=""/>
        <dsp:cNvSpPr/>
      </dsp:nvSpPr>
      <dsp:spPr>
        <a:xfrm>
          <a:off x="0" y="3483223"/>
          <a:ext cx="6683374" cy="1054480"/>
        </a:xfrm>
        <a:prstGeom prst="roundRect">
          <a:avLst/>
        </a:prstGeom>
        <a:gradFill rotWithShape="0">
          <a:gsLst>
            <a:gs pos="0">
              <a:schemeClr val="accent5">
                <a:hueOff val="6127514"/>
                <a:satOff val="-3666"/>
                <a:lumOff val="15098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5">
                <a:hueOff val="6127514"/>
                <a:satOff val="-3666"/>
                <a:lumOff val="15098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6127514"/>
                <a:satOff val="-3666"/>
                <a:lumOff val="15098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/>
            <a:t>Branschordlistor </a:t>
          </a:r>
          <a:endParaRPr lang="sv-SE" sz="2900" kern="1200" dirty="0"/>
        </a:p>
      </dsp:txBody>
      <dsp:txXfrm>
        <a:off x="51475" y="3534698"/>
        <a:ext cx="6580424" cy="9515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CA792F-09D7-4E83-A088-51E7E583BE99}">
      <dsp:nvSpPr>
        <dsp:cNvPr id="0" name=""/>
        <dsp:cNvSpPr/>
      </dsp:nvSpPr>
      <dsp:spPr>
        <a:xfrm>
          <a:off x="0" y="42752"/>
          <a:ext cx="6683374" cy="8213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kern="1200"/>
            <a:t>Presentation </a:t>
          </a:r>
          <a:endParaRPr lang="sv-SE" sz="3600" kern="1200" dirty="0"/>
        </a:p>
      </dsp:txBody>
      <dsp:txXfrm>
        <a:off x="40094" y="82846"/>
        <a:ext cx="6603186" cy="741151"/>
      </dsp:txXfrm>
    </dsp:sp>
    <dsp:sp modelId="{61565D1D-7068-4BBF-8679-E12B11F64FED}">
      <dsp:nvSpPr>
        <dsp:cNvPr id="0" name=""/>
        <dsp:cNvSpPr/>
      </dsp:nvSpPr>
      <dsp:spPr>
        <a:xfrm>
          <a:off x="0" y="967772"/>
          <a:ext cx="6683374" cy="821339"/>
        </a:xfrm>
        <a:prstGeom prst="roundRect">
          <a:avLst/>
        </a:prstGeom>
        <a:gradFill rotWithShape="0">
          <a:gsLst>
            <a:gs pos="0">
              <a:schemeClr val="accent2">
                <a:hueOff val="-835890"/>
                <a:satOff val="-3320"/>
                <a:lumOff val="2108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835890"/>
                <a:satOff val="-3320"/>
                <a:lumOff val="2108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835890"/>
                <a:satOff val="-3320"/>
                <a:lumOff val="2108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kern="1200"/>
            <a:t>Essäer </a:t>
          </a:r>
          <a:endParaRPr lang="sv-SE" sz="3600" kern="1200" dirty="0"/>
        </a:p>
      </dsp:txBody>
      <dsp:txXfrm>
        <a:off x="40094" y="1007866"/>
        <a:ext cx="6603186" cy="741151"/>
      </dsp:txXfrm>
    </dsp:sp>
    <dsp:sp modelId="{8B816BD4-0F8D-4516-A925-BAB4016250FC}">
      <dsp:nvSpPr>
        <dsp:cNvPr id="0" name=""/>
        <dsp:cNvSpPr/>
      </dsp:nvSpPr>
      <dsp:spPr>
        <a:xfrm>
          <a:off x="0" y="1892792"/>
          <a:ext cx="6683374" cy="821339"/>
        </a:xfrm>
        <a:prstGeom prst="roundRect">
          <a:avLst/>
        </a:prstGeom>
        <a:gradFill rotWithShape="0">
          <a:gsLst>
            <a:gs pos="0">
              <a:schemeClr val="accent2">
                <a:hueOff val="-1671780"/>
                <a:satOff val="-6640"/>
                <a:lumOff val="4216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1671780"/>
                <a:satOff val="-6640"/>
                <a:lumOff val="4216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1671780"/>
                <a:satOff val="-6640"/>
                <a:lumOff val="4216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kern="1200"/>
            <a:t>Textförståelse </a:t>
          </a:r>
          <a:endParaRPr lang="sv-SE" sz="3600" kern="1200" dirty="0"/>
        </a:p>
      </dsp:txBody>
      <dsp:txXfrm>
        <a:off x="40094" y="1932886"/>
        <a:ext cx="6603186" cy="741151"/>
      </dsp:txXfrm>
    </dsp:sp>
    <dsp:sp modelId="{79E9739D-C15C-4BCF-8441-BE51B29E92E3}">
      <dsp:nvSpPr>
        <dsp:cNvPr id="0" name=""/>
        <dsp:cNvSpPr/>
      </dsp:nvSpPr>
      <dsp:spPr>
        <a:xfrm>
          <a:off x="0" y="2817812"/>
          <a:ext cx="6683374" cy="821339"/>
        </a:xfrm>
        <a:prstGeom prst="roundRect">
          <a:avLst/>
        </a:prstGeom>
        <a:gradFill rotWithShape="0">
          <a:gsLst>
            <a:gs pos="0">
              <a:schemeClr val="accent2">
                <a:hueOff val="-2507671"/>
                <a:satOff val="-9959"/>
                <a:lumOff val="6324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2507671"/>
                <a:satOff val="-9959"/>
                <a:lumOff val="6324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2507671"/>
                <a:satOff val="-9959"/>
                <a:lumOff val="6324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kern="1200"/>
            <a:t>Ordkunskap </a:t>
          </a:r>
          <a:endParaRPr lang="sv-SE" sz="3600" kern="1200" dirty="0"/>
        </a:p>
      </dsp:txBody>
      <dsp:txXfrm>
        <a:off x="40094" y="2857906"/>
        <a:ext cx="6603186" cy="741151"/>
      </dsp:txXfrm>
    </dsp:sp>
    <dsp:sp modelId="{275AB1A0-F6CB-4ED0-9E61-516E81351247}">
      <dsp:nvSpPr>
        <dsp:cNvPr id="0" name=""/>
        <dsp:cNvSpPr/>
      </dsp:nvSpPr>
      <dsp:spPr>
        <a:xfrm>
          <a:off x="0" y="3742832"/>
          <a:ext cx="6683374" cy="821339"/>
        </a:xfrm>
        <a:prstGeom prst="roundRect">
          <a:avLst/>
        </a:prstGeom>
        <a:gradFill rotWithShape="0">
          <a:gsLst>
            <a:gs pos="0">
              <a:schemeClr val="accent2">
                <a:hueOff val="-3343561"/>
                <a:satOff val="-13279"/>
                <a:lumOff val="8432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3343561"/>
                <a:satOff val="-13279"/>
                <a:lumOff val="8432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3343561"/>
                <a:satOff val="-13279"/>
                <a:lumOff val="8432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kern="1200" dirty="0"/>
            <a:t>Branschterminologi</a:t>
          </a:r>
        </a:p>
      </dsp:txBody>
      <dsp:txXfrm>
        <a:off x="40094" y="3782926"/>
        <a:ext cx="6603186" cy="7411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3847E-F6B7-4CFC-8BA7-62BEC4D356BE}">
      <dsp:nvSpPr>
        <dsp:cNvPr id="0" name=""/>
        <dsp:cNvSpPr/>
      </dsp:nvSpPr>
      <dsp:spPr>
        <a:xfrm>
          <a:off x="0" y="3097632"/>
          <a:ext cx="6683374" cy="130901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3600" kern="1200" noProof="0" dirty="0"/>
            <a:t>Öka kunskaperna inför urvalsprov</a:t>
          </a:r>
        </a:p>
      </dsp:txBody>
      <dsp:txXfrm>
        <a:off x="63901" y="3161533"/>
        <a:ext cx="6555572" cy="1181208"/>
      </dsp:txXfrm>
    </dsp:sp>
    <dsp:sp modelId="{829B85C6-8E92-4B15-9856-5D9966A139D5}">
      <dsp:nvSpPr>
        <dsp:cNvPr id="0" name=""/>
        <dsp:cNvSpPr/>
      </dsp:nvSpPr>
      <dsp:spPr>
        <a:xfrm>
          <a:off x="0" y="1648957"/>
          <a:ext cx="6683374" cy="1309010"/>
        </a:xfrm>
        <a:prstGeom prst="roundRect">
          <a:avLst/>
        </a:prstGeom>
        <a:gradFill rotWithShape="0">
          <a:gsLst>
            <a:gs pos="0">
              <a:schemeClr val="accent2">
                <a:hueOff val="-1671780"/>
                <a:satOff val="-6640"/>
                <a:lumOff val="4216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1671780"/>
                <a:satOff val="-6640"/>
                <a:lumOff val="4216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1671780"/>
                <a:satOff val="-6640"/>
                <a:lumOff val="4216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3600" kern="1200" noProof="0" dirty="0"/>
            <a:t>Öva inför högskolestudier</a:t>
          </a:r>
        </a:p>
      </dsp:txBody>
      <dsp:txXfrm>
        <a:off x="63901" y="1712858"/>
        <a:ext cx="6555572" cy="1181208"/>
      </dsp:txXfrm>
    </dsp:sp>
    <dsp:sp modelId="{C2B2D419-276E-4B76-8351-952DAE0BF612}">
      <dsp:nvSpPr>
        <dsp:cNvPr id="0" name=""/>
        <dsp:cNvSpPr/>
      </dsp:nvSpPr>
      <dsp:spPr>
        <a:xfrm>
          <a:off x="0" y="222653"/>
          <a:ext cx="6683374" cy="1309010"/>
        </a:xfrm>
        <a:prstGeom prst="roundRect">
          <a:avLst/>
        </a:prstGeom>
        <a:gradFill rotWithShape="0">
          <a:gsLst>
            <a:gs pos="0">
              <a:schemeClr val="accent2">
                <a:hueOff val="-3343561"/>
                <a:satOff val="-13279"/>
                <a:lumOff val="8432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3343561"/>
                <a:satOff val="-13279"/>
                <a:lumOff val="8432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3343561"/>
                <a:satOff val="-13279"/>
                <a:lumOff val="8432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3600" kern="1200" noProof="0" dirty="0"/>
            <a:t>Bättre förutsättningar att klara de krav som ställs inom vidare studier</a:t>
          </a:r>
        </a:p>
      </dsp:txBody>
      <dsp:txXfrm>
        <a:off x="63901" y="286554"/>
        <a:ext cx="6555572" cy="11812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9B85C6-8E92-4B15-9856-5D9966A139D5}">
      <dsp:nvSpPr>
        <dsp:cNvPr id="0" name=""/>
        <dsp:cNvSpPr/>
      </dsp:nvSpPr>
      <dsp:spPr>
        <a:xfrm>
          <a:off x="0" y="1982"/>
          <a:ext cx="6683374" cy="14882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2400" kern="1200" noProof="0" dirty="0"/>
            <a:t>Ersätter en yrkesinriktad valbar examensdel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2400" kern="1200" noProof="0" dirty="0">
              <a:sym typeface="Wingdings" panose="05000000000000000000" pitchFamily="2" charset="2"/>
            </a:rPr>
            <a:t></a:t>
          </a:r>
          <a:r>
            <a:rPr lang="sv-FI" sz="2400" kern="1200" noProof="0" dirty="0"/>
            <a:t> diskutera med studiehandledare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2400" kern="1200" noProof="0" dirty="0"/>
            <a:t>Sanna Knutar-Junell eller Caroline Viljamaa</a:t>
          </a:r>
        </a:p>
      </dsp:txBody>
      <dsp:txXfrm>
        <a:off x="72650" y="74632"/>
        <a:ext cx="6538074" cy="1342940"/>
      </dsp:txXfrm>
    </dsp:sp>
    <dsp:sp modelId="{C2B2D419-276E-4B76-8351-952DAE0BF612}">
      <dsp:nvSpPr>
        <dsp:cNvPr id="0" name=""/>
        <dsp:cNvSpPr/>
      </dsp:nvSpPr>
      <dsp:spPr>
        <a:xfrm>
          <a:off x="0" y="3118684"/>
          <a:ext cx="6683374" cy="1488240"/>
        </a:xfrm>
        <a:prstGeom prst="roundRect">
          <a:avLst/>
        </a:prstGeom>
        <a:gradFill rotWithShape="0">
          <a:gsLst>
            <a:gs pos="0">
              <a:schemeClr val="accent2">
                <a:hueOff val="-1671780"/>
                <a:satOff val="-6640"/>
                <a:lumOff val="4216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1671780"/>
                <a:satOff val="-6640"/>
                <a:lumOff val="4216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1671780"/>
                <a:satOff val="-6640"/>
                <a:lumOff val="4216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2400" kern="1200" noProof="0" dirty="0"/>
            <a:t>Anmälan senast 15.10.2021</a:t>
          </a:r>
        </a:p>
      </dsp:txBody>
      <dsp:txXfrm>
        <a:off x="72650" y="3191334"/>
        <a:ext cx="6538074" cy="1342940"/>
      </dsp:txXfrm>
    </dsp:sp>
    <dsp:sp modelId="{6608A570-64F4-4E19-9A20-56F871D331AE}">
      <dsp:nvSpPr>
        <dsp:cNvPr id="0" name=""/>
        <dsp:cNvSpPr/>
      </dsp:nvSpPr>
      <dsp:spPr>
        <a:xfrm>
          <a:off x="0" y="1556288"/>
          <a:ext cx="6683374" cy="1488240"/>
        </a:xfrm>
        <a:prstGeom prst="roundRect">
          <a:avLst/>
        </a:prstGeom>
        <a:gradFill rotWithShape="0">
          <a:gsLst>
            <a:gs pos="0">
              <a:schemeClr val="accent2">
                <a:hueOff val="-3343561"/>
                <a:satOff val="-13279"/>
                <a:lumOff val="8432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3343561"/>
                <a:satOff val="-13279"/>
                <a:lumOff val="8432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3343561"/>
                <a:satOff val="-13279"/>
                <a:lumOff val="8432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2400" kern="1200" noProof="0" dirty="0"/>
            <a:t>Torsdagar och fredagar (ibland onsdagar) under våren 2022 med start vecka 2 (10.1.2022)</a:t>
          </a:r>
        </a:p>
      </dsp:txBody>
      <dsp:txXfrm>
        <a:off x="72650" y="1628938"/>
        <a:ext cx="6538074" cy="13429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B8179D-D7BC-4ACC-B78A-2E2DF4C43BE2}">
      <dsp:nvSpPr>
        <dsp:cNvPr id="0" name=""/>
        <dsp:cNvSpPr/>
      </dsp:nvSpPr>
      <dsp:spPr>
        <a:xfrm>
          <a:off x="0" y="25702"/>
          <a:ext cx="6305371" cy="6844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baseline="0"/>
            <a:t>Modersmål: </a:t>
          </a:r>
          <a:endParaRPr lang="en-US" sz="3000" kern="1200"/>
        </a:p>
      </dsp:txBody>
      <dsp:txXfrm>
        <a:off x="33412" y="59114"/>
        <a:ext cx="6238547" cy="617626"/>
      </dsp:txXfrm>
    </dsp:sp>
    <dsp:sp modelId="{44836013-47F2-4324-BC4E-4020571D52EA}">
      <dsp:nvSpPr>
        <dsp:cNvPr id="0" name=""/>
        <dsp:cNvSpPr/>
      </dsp:nvSpPr>
      <dsp:spPr>
        <a:xfrm>
          <a:off x="0" y="710152"/>
          <a:ext cx="6305371" cy="1086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196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baseline="0"/>
            <a:t>bra att prova att göra en uppsatsbrett innehåll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baseline="0"/>
            <a:t>Brett innehåll: allt från källhänvisning till MUKo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baseline="0"/>
            <a:t>Bra att öva på att tala och hålla föredrag</a:t>
          </a:r>
          <a:endParaRPr lang="en-US" sz="2300" kern="1200"/>
        </a:p>
      </dsp:txBody>
      <dsp:txXfrm>
        <a:off x="0" y="710152"/>
        <a:ext cx="6305371" cy="1086750"/>
      </dsp:txXfrm>
    </dsp:sp>
    <dsp:sp modelId="{AFDA87C8-4BA3-4531-AFC5-606BC07F61FE}">
      <dsp:nvSpPr>
        <dsp:cNvPr id="0" name=""/>
        <dsp:cNvSpPr/>
      </dsp:nvSpPr>
      <dsp:spPr>
        <a:xfrm>
          <a:off x="0" y="1796902"/>
          <a:ext cx="6305371" cy="684450"/>
        </a:xfrm>
        <a:prstGeom prst="roundRect">
          <a:avLst/>
        </a:prstGeom>
        <a:solidFill>
          <a:schemeClr val="accent2">
            <a:hueOff val="-3343561"/>
            <a:satOff val="-13279"/>
            <a:lumOff val="843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baseline="0"/>
            <a:t>Matematik:</a:t>
          </a:r>
          <a:endParaRPr lang="en-US" sz="3000" kern="1200"/>
        </a:p>
      </dsp:txBody>
      <dsp:txXfrm>
        <a:off x="33412" y="1830314"/>
        <a:ext cx="6238547" cy="617626"/>
      </dsp:txXfrm>
    </dsp:sp>
    <dsp:sp modelId="{726FD43E-C5EB-4069-A423-3DEC0D05ACFA}">
      <dsp:nvSpPr>
        <dsp:cNvPr id="0" name=""/>
        <dsp:cNvSpPr/>
      </dsp:nvSpPr>
      <dsp:spPr>
        <a:xfrm>
          <a:off x="0" y="2481352"/>
          <a:ext cx="6305371" cy="1086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196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baseline="0"/>
            <a:t>Hann lära oss mycket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baseline="0"/>
            <a:t>Mycket repetition av sånt man hunnit glömma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baseline="0"/>
            <a:t>Gamla urvalsprov</a:t>
          </a:r>
          <a:endParaRPr lang="en-US" sz="2300" kern="1200"/>
        </a:p>
      </dsp:txBody>
      <dsp:txXfrm>
        <a:off x="0" y="2481352"/>
        <a:ext cx="6305371" cy="10867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6BDDF-F64C-45E6-917C-A74EDDBC59E8}">
      <dsp:nvSpPr>
        <dsp:cNvPr id="0" name=""/>
        <dsp:cNvSpPr/>
      </dsp:nvSpPr>
      <dsp:spPr>
        <a:xfrm>
          <a:off x="0" y="33779"/>
          <a:ext cx="6305371" cy="5247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baseline="0"/>
            <a:t>Studie- och karriärplanering:</a:t>
          </a:r>
          <a:endParaRPr lang="en-US" sz="2300" kern="1200"/>
        </a:p>
      </dsp:txBody>
      <dsp:txXfrm>
        <a:off x="25616" y="59395"/>
        <a:ext cx="6254139" cy="473513"/>
      </dsp:txXfrm>
    </dsp:sp>
    <dsp:sp modelId="{99910A83-5E12-435D-B18B-F01D59EA12E4}">
      <dsp:nvSpPr>
        <dsp:cNvPr id="0" name=""/>
        <dsp:cNvSpPr/>
      </dsp:nvSpPr>
      <dsp:spPr>
        <a:xfrm>
          <a:off x="0" y="558524"/>
          <a:ext cx="6305371" cy="833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196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baseline="0"/>
            <a:t>Inblick i det ekonomiska studielivet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baseline="0"/>
            <a:t>Presentationer av skolor var bra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baseline="0"/>
            <a:t>Lärorik förberedelse inför vidare studier</a:t>
          </a:r>
          <a:endParaRPr lang="en-US" sz="1800" kern="1200"/>
        </a:p>
      </dsp:txBody>
      <dsp:txXfrm>
        <a:off x="0" y="558524"/>
        <a:ext cx="6305371" cy="833175"/>
      </dsp:txXfrm>
    </dsp:sp>
    <dsp:sp modelId="{38DFCFEE-829C-42D5-9E57-362EF23DE36E}">
      <dsp:nvSpPr>
        <dsp:cNvPr id="0" name=""/>
        <dsp:cNvSpPr/>
      </dsp:nvSpPr>
      <dsp:spPr>
        <a:xfrm>
          <a:off x="0" y="1391699"/>
          <a:ext cx="6305371" cy="524745"/>
        </a:xfrm>
        <a:prstGeom prst="roundRect">
          <a:avLst/>
        </a:prstGeom>
        <a:solidFill>
          <a:schemeClr val="accent2">
            <a:hueOff val="-1671780"/>
            <a:satOff val="-6640"/>
            <a:lumOff val="421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2300" b="1" kern="1200" baseline="0"/>
            <a:t>Engelska:</a:t>
          </a:r>
          <a:endParaRPr lang="en-US" sz="2300" kern="1200"/>
        </a:p>
      </dsp:txBody>
      <dsp:txXfrm>
        <a:off x="25616" y="1417315"/>
        <a:ext cx="6254139" cy="473513"/>
      </dsp:txXfrm>
    </dsp:sp>
    <dsp:sp modelId="{DE5C0FDB-CDB2-4DC7-87C7-10B362BF917C}">
      <dsp:nvSpPr>
        <dsp:cNvPr id="0" name=""/>
        <dsp:cNvSpPr/>
      </dsp:nvSpPr>
      <dsp:spPr>
        <a:xfrm>
          <a:off x="0" y="1916444"/>
          <a:ext cx="6305371" cy="559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196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FI" sz="1800" kern="1200" baseline="0"/>
            <a:t>Lärorika uppgifter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v-FI" sz="1800" kern="1200" baseline="0"/>
            <a:t>Bra diskussions- och presentationsövningar</a:t>
          </a:r>
          <a:endParaRPr lang="en-US" sz="1800" kern="1200"/>
        </a:p>
      </dsp:txBody>
      <dsp:txXfrm>
        <a:off x="0" y="1916444"/>
        <a:ext cx="6305371" cy="559417"/>
      </dsp:txXfrm>
    </dsp:sp>
    <dsp:sp modelId="{B59C3868-CE90-414E-BBAB-127ACBC2C71D}">
      <dsp:nvSpPr>
        <dsp:cNvPr id="0" name=""/>
        <dsp:cNvSpPr/>
      </dsp:nvSpPr>
      <dsp:spPr>
        <a:xfrm>
          <a:off x="0" y="2475862"/>
          <a:ext cx="6305371" cy="524745"/>
        </a:xfrm>
        <a:prstGeom prst="roundRect">
          <a:avLst/>
        </a:prstGeom>
        <a:solidFill>
          <a:schemeClr val="accent2">
            <a:hueOff val="-3343561"/>
            <a:satOff val="-13279"/>
            <a:lumOff val="843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baseline="0"/>
            <a:t>Finska:</a:t>
          </a:r>
          <a:endParaRPr lang="en-US" sz="2300" kern="1200"/>
        </a:p>
      </dsp:txBody>
      <dsp:txXfrm>
        <a:off x="25616" y="2501478"/>
        <a:ext cx="6254139" cy="473513"/>
      </dsp:txXfrm>
    </dsp:sp>
    <dsp:sp modelId="{A03E3A88-7F8D-4A16-89D1-CFE66EB87B67}">
      <dsp:nvSpPr>
        <dsp:cNvPr id="0" name=""/>
        <dsp:cNvSpPr/>
      </dsp:nvSpPr>
      <dsp:spPr>
        <a:xfrm>
          <a:off x="0" y="3000607"/>
          <a:ext cx="6305371" cy="559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196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baseline="0"/>
            <a:t>Översättningsövningar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baseline="0"/>
            <a:t>Att bli van med finska språket</a:t>
          </a:r>
          <a:endParaRPr lang="en-US" sz="1800" kern="1200"/>
        </a:p>
      </dsp:txBody>
      <dsp:txXfrm>
        <a:off x="0" y="3000607"/>
        <a:ext cx="6305371" cy="559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10D2B-851D-4DE3-907E-7AF873CB911A}" type="datetimeFigureOut">
              <a:rPr lang="sv-FI" smtClean="0"/>
              <a:t>25-03-2022</a:t>
            </a:fld>
            <a:endParaRPr lang="sv-FI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FI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A14D3-ACEE-4390-8BCB-DA40F68C06E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14055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66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0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734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6619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978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381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412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380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848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587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3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2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9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16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4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88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57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32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0166DB98-302A-46FE-BE82-C13AF10BC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34059663-8A30-44C3-8C60-8F31A6FE5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Graphic 5" descr="Böcker">
            <a:extLst>
              <a:ext uri="{FF2B5EF4-FFF2-40B4-BE49-F238E27FC236}">
                <a16:creationId xmlns:a16="http://schemas.microsoft.com/office/drawing/2014/main" id="{9D9CB55F-B564-4D47-902B-E6EE353532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9619" y="469806"/>
            <a:ext cx="4940394" cy="4940394"/>
          </a:xfrm>
          <a:prstGeom prst="roundRect">
            <a:avLst>
              <a:gd name="adj" fmla="val 530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8" name="Picture 12">
            <a:extLst>
              <a:ext uri="{FF2B5EF4-FFF2-40B4-BE49-F238E27FC236}">
                <a16:creationId xmlns:a16="http://schemas.microsoft.com/office/drawing/2014/main" id="{1DA5DBE7-7AAD-48D9-A121-8102870FD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04001" y="957486"/>
            <a:ext cx="5588000" cy="3131913"/>
          </a:xfrm>
        </p:spPr>
        <p:txBody>
          <a:bodyPr>
            <a:normAutofit/>
          </a:bodyPr>
          <a:lstStyle/>
          <a:p>
            <a:r>
              <a:rPr lang="sv-SE" sz="3600" b="1" dirty="0"/>
              <a:t>HÖGSKOLEFÖRBEREDANDE STUDIER</a:t>
            </a:r>
            <a:br>
              <a:rPr lang="sv-SE" sz="3600" b="1" dirty="0"/>
            </a:br>
            <a:br>
              <a:rPr lang="sv-SE" sz="3600" b="1" dirty="0"/>
            </a:br>
            <a:r>
              <a:rPr lang="sv-SE" sz="3600" b="1" dirty="0"/>
              <a:t>Optima</a:t>
            </a:r>
            <a:endParaRPr lang="sv-FI" sz="3600" b="1" dirty="0"/>
          </a:p>
        </p:txBody>
      </p:sp>
    </p:spTree>
    <p:extLst>
      <p:ext uri="{BB962C8B-B14F-4D97-AF65-F5344CB8AC3E}">
        <p14:creationId xmlns:p14="http://schemas.microsoft.com/office/powerpoint/2010/main" val="1544194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147119-2FF3-4E24-BEAE-12F0711AA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3A52108-11B9-46E9-8921-EF8755D2A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43991"/>
            <a:ext cx="3145305" cy="4157256"/>
          </a:xfrm>
        </p:spPr>
        <p:txBody>
          <a:bodyPr>
            <a:normAutofit/>
          </a:bodyPr>
          <a:lstStyle/>
          <a:p>
            <a:pPr algn="l"/>
            <a:r>
              <a:rPr lang="sv-SE" sz="4400"/>
              <a:t>Feeback från i fjol</a:t>
            </a:r>
            <a:endParaRPr lang="sv-FI" sz="440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474E1CC-1624-4E5E-8E46-07272611A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1253578"/>
            <a:ext cx="6926319" cy="4338083"/>
          </a:xfrm>
          <a:prstGeom prst="roundRect">
            <a:avLst>
              <a:gd name="adj" fmla="val 2158"/>
            </a:avLst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82550" cap="sq">
            <a:solidFill>
              <a:schemeClr val="bg1">
                <a:lumMod val="95000"/>
              </a:schemeClr>
            </a:solidFill>
            <a:miter lim="800000"/>
          </a:ln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chemeClr val="bg1">
                <a:lumMod val="6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B881301-ECA9-4403-B094-4172E7905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141"/>
          <a:stretch/>
        </p:blipFill>
        <p:spPr>
          <a:xfrm>
            <a:off x="0" y="1"/>
            <a:ext cx="12192000" cy="1773382"/>
          </a:xfrm>
          <a:prstGeom prst="rect">
            <a:avLst/>
          </a:prstGeom>
        </p:spPr>
      </p:pic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06EB81B5-B514-4709-ACA9-FCE5AD05C9D2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46891904"/>
              </p:ext>
            </p:extLst>
          </p:nvPr>
        </p:nvGraphicFramePr>
        <p:xfrm>
          <a:off x="4964770" y="1625717"/>
          <a:ext cx="6305371" cy="3593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32920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A82B929-1FBB-4BA7-B616-E078D567E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520125D5-E5CE-4983-9749-8806AB882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ounded Rectangle 14">
            <a:extLst>
              <a:ext uri="{FF2B5EF4-FFF2-40B4-BE49-F238E27FC236}">
                <a16:creationId xmlns:a16="http://schemas.microsoft.com/office/drawing/2014/main" id="{74182822-1D16-4593-BD78-99990CE5C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8579" y="618517"/>
            <a:ext cx="3427091" cy="5596019"/>
          </a:xfrm>
          <a:prstGeom prst="roundRect">
            <a:avLst>
              <a:gd name="adj" fmla="val 4838"/>
            </a:avLst>
          </a:prstGeom>
          <a:solidFill>
            <a:srgbClr val="FFFFFF"/>
          </a:solidFill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978C130-2B03-4101-B8C2-FFF9B18335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9439" y="1509065"/>
            <a:ext cx="3102501" cy="1098135"/>
          </a:xfrm>
          <a:prstGeom prst="roundRect">
            <a:avLst>
              <a:gd name="adj" fmla="val 5301"/>
            </a:avLst>
          </a:prstGeom>
          <a:ln w="82550" cap="sq">
            <a:noFill/>
            <a:miter lim="800000"/>
          </a:ln>
          <a:effectLst/>
        </p:spPr>
      </p:pic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40E811A0-D555-4349-82C9-6EB21023FA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6223" y="3498823"/>
            <a:ext cx="2888933" cy="2575674"/>
          </a:xfrm>
          <a:prstGeom prst="roundRect">
            <a:avLst>
              <a:gd name="adj" fmla="val 5301"/>
            </a:avLst>
          </a:prstGeom>
          <a:ln w="82550" cap="sq">
            <a:noFill/>
            <a:miter lim="800000"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16AD62-60C5-48ED-A0B3-6B500FC55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190DC34C-11DC-4E34-93D0-4908D054F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60" y="1423256"/>
            <a:ext cx="7038005" cy="378034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Pilotering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utveckling</a:t>
            </a:r>
            <a:r>
              <a:rPr lang="en-US" dirty="0"/>
              <a:t> av </a:t>
            </a:r>
            <a:r>
              <a:rPr lang="en-US" dirty="0" err="1"/>
              <a:t>högskoleförberedande</a:t>
            </a:r>
            <a:r>
              <a:rPr lang="en-US" dirty="0"/>
              <a:t> studier </a:t>
            </a:r>
            <a:br>
              <a:rPr lang="en-US" dirty="0"/>
            </a:b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gjorts</a:t>
            </a:r>
            <a:r>
              <a:rPr lang="en-US" dirty="0"/>
              <a:t> </a:t>
            </a:r>
            <a:r>
              <a:rPr lang="en-US" dirty="0" err="1"/>
              <a:t>inom</a:t>
            </a:r>
            <a:r>
              <a:rPr lang="en-US" dirty="0"/>
              <a:t> </a:t>
            </a:r>
            <a:r>
              <a:rPr lang="en-US" dirty="0" err="1"/>
              <a:t>projektet</a:t>
            </a:r>
            <a:r>
              <a:rPr lang="en-US" dirty="0"/>
              <a:t> </a:t>
            </a:r>
            <a:r>
              <a:rPr lang="en-US" dirty="0" err="1"/>
              <a:t>växla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handledningen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64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DF02843-45E8-4403-8955-54CA98A197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C349214-DD18-4CC5-BBAC-F9C216BE7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sv-SE" sz="3400" b="1"/>
              <a:t>Modersmål, 5 kp</a:t>
            </a:r>
            <a:endParaRPr lang="sv-FI" sz="3400" b="1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05542F-438B-4C62-B13A-916C7F79E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54908BF-145E-4BE2-A6F0-0A4645601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2DC495DC-6DA4-47E8-9BFA-4E60948355B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4460100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5257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DF02843-45E8-4403-8955-54CA98A197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C349214-DD18-4CC5-BBAC-F9C216BE7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sv-SE" sz="3700" b="1" dirty="0"/>
              <a:t>Matematik, 4 kp</a:t>
            </a:r>
            <a:endParaRPr lang="sv-FI" sz="3700" b="1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05542F-438B-4C62-B13A-916C7F79E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54908BF-145E-4BE2-A6F0-0A4645601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CC55C31F-2E94-4EAA-A5BF-0CBD6426DBD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4452526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24465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DF02843-45E8-4403-8955-54CA98A197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C349214-DD18-4CC5-BBAC-F9C216BE7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1073" y="1314450"/>
            <a:ext cx="3038751" cy="3680244"/>
          </a:xfrm>
        </p:spPr>
        <p:txBody>
          <a:bodyPr>
            <a:normAutofit/>
          </a:bodyPr>
          <a:lstStyle/>
          <a:p>
            <a:pPr algn="l"/>
            <a:r>
              <a:rPr lang="sv-SE" sz="2400" b="1" dirty="0"/>
              <a:t>studie- och karriärplanering, 2 kp </a:t>
            </a:r>
            <a:endParaRPr lang="sv-FI" sz="2400" b="1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E505542F-438B-4C62-B13A-916C7F79E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54908BF-145E-4BE2-A6F0-0A4645601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9B2B9C5E-A7CB-4E37-BD68-92EF03A95B1B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88049711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81236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F02843-45E8-4403-8955-54CA98A197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C349214-DD18-4CC5-BBAC-F9C216BE7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sv-SE" b="1" dirty="0"/>
              <a:t>Engelska, </a:t>
            </a:r>
            <a:br>
              <a:rPr lang="sv-SE" b="1" dirty="0"/>
            </a:br>
            <a:r>
              <a:rPr lang="sv-SE" b="1" dirty="0"/>
              <a:t>2 kp</a:t>
            </a:r>
            <a:endParaRPr lang="sv-FI" b="1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505542F-438B-4C62-B13A-916C7F79E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54908BF-145E-4BE2-A6F0-0A4645601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9B2B9C5E-A7CB-4E37-BD68-92EF03A95B1B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50967234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559129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F02843-45E8-4403-8955-54CA98A197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C349214-DD18-4CC5-BBAC-F9C216BE7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sv-SE" b="1" dirty="0"/>
              <a:t>Finska</a:t>
            </a:r>
            <a:r>
              <a:rPr lang="sv-SE" sz="3200" b="1" dirty="0"/>
              <a:t>, 2 kp</a:t>
            </a:r>
            <a:endParaRPr lang="sv-FI" sz="3200" b="1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505542F-438B-4C62-B13A-916C7F79E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54908BF-145E-4BE2-A6F0-0A4645601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9B2B9C5E-A7CB-4E37-BD68-92EF03A95B1B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27339759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25460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1074" y="1314450"/>
            <a:ext cx="3847036" cy="3680244"/>
          </a:xfrm>
        </p:spPr>
        <p:txBody>
          <a:bodyPr>
            <a:normAutofit/>
          </a:bodyPr>
          <a:lstStyle/>
          <a:p>
            <a:pPr algn="l"/>
            <a:r>
              <a:rPr lang="sv-SE" sz="4400" b="1" dirty="0"/>
              <a:t>Varför välja detta </a:t>
            </a:r>
            <a:endParaRPr lang="sv-FI" sz="4400" b="1" dirty="0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E92BC4DE-A59B-47E9-B90C-2F568F9AD90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9236355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8443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DF02843-45E8-4403-8955-54CA98A197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C349214-DD18-4CC5-BBAC-F9C216BE7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sv-SE" sz="4400" b="1"/>
              <a:t>Upplägg </a:t>
            </a:r>
            <a:endParaRPr lang="sv-FI" sz="4400" b="1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505542F-438B-4C62-B13A-916C7F79E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54908BF-145E-4BE2-A6F0-0A4645601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E92BC4DE-A59B-47E9-B90C-2F568F9AD90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89906316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92607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147119-2FF3-4E24-BEAE-12F0711AA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E742BD8-14FE-4CC8-B07F-8F4E848F6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43991"/>
            <a:ext cx="3145305" cy="4157256"/>
          </a:xfrm>
        </p:spPr>
        <p:txBody>
          <a:bodyPr>
            <a:normAutofit/>
          </a:bodyPr>
          <a:lstStyle/>
          <a:p>
            <a:pPr algn="l"/>
            <a:r>
              <a:rPr lang="sv-SE" sz="4400"/>
              <a:t>Feedback från i fjol</a:t>
            </a:r>
            <a:endParaRPr lang="sv-FI" sz="440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474E1CC-1624-4E5E-8E46-07272611A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1253578"/>
            <a:ext cx="6926319" cy="4338083"/>
          </a:xfrm>
          <a:prstGeom prst="roundRect">
            <a:avLst>
              <a:gd name="adj" fmla="val 2158"/>
            </a:avLst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82550" cap="sq">
            <a:solidFill>
              <a:schemeClr val="bg1">
                <a:lumMod val="95000"/>
              </a:schemeClr>
            </a:solidFill>
            <a:miter lim="800000"/>
          </a:ln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chemeClr val="bg1">
                <a:lumMod val="6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B881301-ECA9-4403-B094-4172E7905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141"/>
          <a:stretch/>
        </p:blipFill>
        <p:spPr>
          <a:xfrm>
            <a:off x="0" y="1"/>
            <a:ext cx="12192000" cy="1773382"/>
          </a:xfrm>
          <a:prstGeom prst="rect">
            <a:avLst/>
          </a:prstGeom>
        </p:spPr>
      </p:pic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27565DE7-9BB3-4A84-8378-08359665AF1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91926923"/>
              </p:ext>
            </p:extLst>
          </p:nvPr>
        </p:nvGraphicFramePr>
        <p:xfrm>
          <a:off x="4964770" y="1625717"/>
          <a:ext cx="6305371" cy="3593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2069593"/>
      </p:ext>
    </p:extLst>
  </p:cSld>
  <p:clrMapOvr>
    <a:masterClrMapping/>
  </p:clrMapOvr>
</p:sld>
</file>

<file path=ppt/theme/theme1.xml><?xml version="1.0" encoding="utf-8"?>
<a:theme xmlns:a="http://schemas.openxmlformats.org/drawingml/2006/main" name="Droppe">
  <a:themeElements>
    <a:clrScheme name="Droppe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pe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pe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Droppe</Template>
  <TotalTime>233</TotalTime>
  <Words>275</Words>
  <Application>Microsoft Office PowerPoint</Application>
  <PresentationFormat>Bredbild</PresentationFormat>
  <Paragraphs>67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Calibri</vt:lpstr>
      <vt:lpstr>Tw Cen MT</vt:lpstr>
      <vt:lpstr>Wingdings</vt:lpstr>
      <vt:lpstr>Droppe</vt:lpstr>
      <vt:lpstr>HÖGSKOLEFÖRBEREDANDE STUDIER  Optima</vt:lpstr>
      <vt:lpstr>Modersmål, 5 kp</vt:lpstr>
      <vt:lpstr>Matematik, 4 kp</vt:lpstr>
      <vt:lpstr>studie- och karriärplanering, 2 kp </vt:lpstr>
      <vt:lpstr>Engelska,  2 kp</vt:lpstr>
      <vt:lpstr>Finska, 2 kp</vt:lpstr>
      <vt:lpstr>Varför välja detta </vt:lpstr>
      <vt:lpstr>Upplägg </vt:lpstr>
      <vt:lpstr>Feedback från i fjol</vt:lpstr>
      <vt:lpstr>Feeback från i fjol</vt:lpstr>
      <vt:lpstr>Pilotering och utveckling av högskoleförberedande studier  har gjorts inom projektet växla upp handledningen</vt:lpstr>
    </vt:vector>
  </TitlesOfParts>
  <Company>Optima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HÖGSKOLEFÖRBEREDANDE STUDIER</dc:title>
  <dc:creator>Caroline Viljamaa</dc:creator>
  <cp:lastModifiedBy>Carolina Isomaa</cp:lastModifiedBy>
  <cp:revision>25</cp:revision>
  <dcterms:created xsi:type="dcterms:W3CDTF">2020-12-14T09:58:48Z</dcterms:created>
  <dcterms:modified xsi:type="dcterms:W3CDTF">2022-03-25T09:21:10Z</dcterms:modified>
</cp:coreProperties>
</file>